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85" r:id="rId4"/>
    <p:sldId id="258" r:id="rId5"/>
    <p:sldId id="282" r:id="rId6"/>
    <p:sldId id="263" r:id="rId7"/>
    <p:sldId id="261" r:id="rId8"/>
    <p:sldId id="259" r:id="rId9"/>
    <p:sldId id="266" r:id="rId10"/>
    <p:sldId id="289" r:id="rId11"/>
    <p:sldId id="286" r:id="rId12"/>
    <p:sldId id="287" r:id="rId13"/>
    <p:sldId id="288" r:id="rId14"/>
    <p:sldId id="283" r:id="rId15"/>
    <p:sldId id="260" r:id="rId16"/>
    <p:sldId id="284" r:id="rId17"/>
    <p:sldId id="267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200" autoAdjust="0"/>
  </p:normalViewPr>
  <p:slideViewPr>
    <p:cSldViewPr snapToGrid="0" showGuides="1">
      <p:cViewPr varScale="1">
        <p:scale>
          <a:sx n="62" d="100"/>
          <a:sy n="62" d="100"/>
        </p:scale>
        <p:origin x="84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2AAF8-2A75-4D98-A849-FBA2441718B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D5129-5460-454F-928C-570CADA36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2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1" y="235132"/>
            <a:ext cx="5000624" cy="579256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Міністерство </a:t>
            </a:r>
            <a:r>
              <a:rPr lang="ru-RU" sz="1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ВСП « </a:t>
            </a:r>
            <a:r>
              <a:rPr lang="ru-RU" sz="1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Березівське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ВПУ ДУ «</a:t>
            </a:r>
            <a:r>
              <a:rPr lang="ru-RU" sz="1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Одеська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політехніка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3725" y="1841863"/>
            <a:ext cx="7603399" cy="4630375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Порядок </a:t>
            </a:r>
            <a:r>
              <a:rPr lang="ru-RU" sz="11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правила </a:t>
            </a:r>
            <a:r>
              <a:rPr lang="ru-RU" sz="11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1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1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вибухонебезпечних</a:t>
            </a:r>
            <a:r>
              <a:rPr lang="uk-UA" sz="1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підозрілих</a:t>
            </a:r>
            <a:r>
              <a:rPr lang="ru-RU" sz="1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lang="uk-UA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Розробив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					викладач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					з предмету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					«Захист України»</a:t>
            </a:r>
            <a:r>
              <a:rPr lang="uk-UA" sz="8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uk-UA" sz="8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uk-UA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uk-UA" sz="8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Вячеслав</a:t>
            </a:r>
            <a:r>
              <a:rPr lang="uk-UA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ПРОКОПЧУК</a:t>
            </a:r>
          </a:p>
          <a:p>
            <a:pPr>
              <a:spcBef>
                <a:spcPts val="0"/>
              </a:spcBef>
            </a:pPr>
            <a:r>
              <a:rPr lang="uk-UA" sz="8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r>
              <a:rPr lang="uk-UA" sz="8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uk-UA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uk-UA" sz="8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8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	Березівка - 2022р</a:t>
            </a:r>
            <a:endParaRPr lang="uk-UA" sz="8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uk-UA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Бібліографічний покажч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3" y="2985915"/>
            <a:ext cx="3136975" cy="2492172"/>
          </a:xfrm>
          <a:prstGeom prst="rect">
            <a:avLst/>
          </a:prstGeom>
          <a:noFill/>
        </p:spPr>
      </p:pic>
      <p:pic>
        <p:nvPicPr>
          <p:cNvPr id="30724" name="Picture 4" descr="Україна в Раді Європи: у Криму Росія переслідує адвокатів і придушила  свободу слова | CT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754" y="313507"/>
            <a:ext cx="3136974" cy="2286001"/>
          </a:xfrm>
          <a:prstGeom prst="rect">
            <a:avLst/>
          </a:prstGeom>
          <a:noFill/>
        </p:spPr>
      </p:pic>
      <p:pic>
        <p:nvPicPr>
          <p:cNvPr id="30726" name="Picture 6" descr="Загроз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8581" y="4112021"/>
            <a:ext cx="2495550" cy="258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082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83782" y="528637"/>
            <a:ext cx="6701429" cy="568642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Маскування вибухівки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2" y="1097280"/>
            <a:ext cx="8274052" cy="4446270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 показали події на сході України за останні вісім років та з моменту повномасштабного вторгнення  </a:t>
            </a:r>
            <a:r>
              <a:rPr lang="uk-UA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підступність ворога виходить за межі здорового глузду. Вибухонебезпечні предмети маскуються в іграшках, телефонах, побутових приладах, валізах, пакетах, сумках, коробках від цукерок, побутової техніки, цигарок, книжках тощо,які навмисно залишаються в людних місцях, вокзалах, супермаркетах, лікарнях, ринках. Надмірна цікавість людей може призвести до трагічних наслідків.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Інфографіка змін техніки, засобів зв'язку та оснащення військ зв'язку  Збройних Сил України – uprom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4" y="353105"/>
            <a:ext cx="2659063" cy="22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Воїн ЗСУ нагадав мирним українцям, що вони в надійних руках, боятися нічого  - ЗНАЙ Ю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вибухівка - Погляд - Тільки актуальні нов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868" y="2778556"/>
            <a:ext cx="2747962" cy="17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Вибухівка не іграшка! - Волноваський районний відділ поліц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2" y="4705578"/>
            <a:ext cx="2672893" cy="191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4211" y="418012"/>
            <a:ext cx="11189925" cy="666205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Вибухонебезпечні предмети, які використовують терористи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4211" y="2024743"/>
            <a:ext cx="11072359" cy="42715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Обережно: підозрілий предмет - презентация онлайн"/>
          <p:cNvPicPr/>
          <p:nvPr/>
        </p:nvPicPr>
        <p:blipFill>
          <a:blip r:embed="rId2"/>
          <a:srcRect t="22321" r="6011"/>
          <a:stretch>
            <a:fillRect/>
          </a:stretch>
        </p:blipFill>
        <p:spPr bwMode="auto">
          <a:xfrm>
            <a:off x="199709" y="1567543"/>
            <a:ext cx="3993468" cy="505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Обережно: підозрілий предмет - презентация онлайн"/>
          <p:cNvPicPr/>
          <p:nvPr/>
        </p:nvPicPr>
        <p:blipFill>
          <a:blip r:embed="rId3"/>
          <a:srcRect t="25193"/>
          <a:stretch>
            <a:fillRect/>
          </a:stretch>
        </p:blipFill>
        <p:spPr bwMode="auto">
          <a:xfrm>
            <a:off x="4275318" y="3500846"/>
            <a:ext cx="3719151" cy="309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Обережно: підозрілий предмет - презентация онлайн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9783" y="1476103"/>
            <a:ext cx="3749040" cy="515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Обережно: підозрілий предмет - презентация онлайн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3805" y="1240972"/>
            <a:ext cx="3670663" cy="216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9634" y="287384"/>
            <a:ext cx="6911398" cy="1012027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Характерні ознаки імовірного </a:t>
            </a:r>
            <a:b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вибухонебезпечного  предмета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330146" y="7458407"/>
            <a:ext cx="9614262" cy="42584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6273" t="40708" r="66131"/>
          <a:stretch>
            <a:fillRect/>
          </a:stretch>
        </p:blipFill>
        <p:spPr bwMode="auto">
          <a:xfrm>
            <a:off x="210110" y="2021305"/>
            <a:ext cx="3827804" cy="4517666"/>
          </a:xfrm>
          <a:prstGeom prst="rect">
            <a:avLst/>
          </a:prstGeom>
          <a:noFill/>
        </p:spPr>
      </p:pic>
      <p:pic>
        <p:nvPicPr>
          <p:cNvPr id="10" name="Рисунок 9" descr="Правила поводження з вибухонебезпечними предметами | Первозванівська  сільська рад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056" y="2390275"/>
            <a:ext cx="3259985" cy="338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У Яворові чоловік постраждав від вибуху невідомого предмету, який знайшов  на полігоні | Львівський порт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44" y="3272589"/>
            <a:ext cx="3109912" cy="2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ZETKA | Подарочный набор «Вибухівка» для мужчин фляга 0,7 л и 4 рюмки в  деревянном ящике (553). Цена, купить Подарочный набор «Вибухівка» для  мужчин фляга 0,7 л и 4 рюмки в деревянн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337" y="693964"/>
            <a:ext cx="3083219" cy="232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2" y="214314"/>
            <a:ext cx="10719662" cy="62865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Інструкція поводження з  небезпечними предметами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1" y="2246811"/>
            <a:ext cx="10366965" cy="42454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Презентація &quot;Вибухонебезпечні предмети&quot;"/>
          <p:cNvPicPr/>
          <p:nvPr/>
        </p:nvPicPr>
        <p:blipFill>
          <a:blip r:embed="rId2"/>
          <a:srcRect b="21120"/>
          <a:stretch>
            <a:fillRect/>
          </a:stretch>
        </p:blipFill>
        <p:spPr bwMode="auto">
          <a:xfrm>
            <a:off x="683032" y="1280161"/>
            <a:ext cx="10799219" cy="53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00846" y="496389"/>
            <a:ext cx="5171301" cy="1005839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uk-UA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sz="4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4138" y="1737360"/>
            <a:ext cx="11377748" cy="4767943"/>
          </a:xfrm>
        </p:spPr>
        <p:txBody>
          <a:bodyPr>
            <a:normAutofit fontScale="85000" lnSpcReduction="20000"/>
          </a:bodyPr>
          <a:lstStyle/>
          <a:p>
            <a:endParaRPr lang="uk-UA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1.Ні в якому разі не чіпайте знахідки,незнайомі предмети </a:t>
            </a:r>
          </a:p>
          <a:p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відійдіть від них якнайдалі.</a:t>
            </a:r>
          </a:p>
          <a:p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2.По можливості відгородити місце знахідки і не допускати </a:t>
            </a:r>
          </a:p>
          <a:p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сторонніх осіб до прибуття рятувальників.</a:t>
            </a:r>
          </a:p>
          <a:p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3.Негайно повідомте про знахідку : поліцію, військових, працівників державної служби надзвичайних ситуацій(ДСНС) або органів  місцевої влади. </a:t>
            </a:r>
          </a:p>
          <a:p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відсутності вказаних осіб, повідомити дорослих.</a:t>
            </a:r>
          </a:p>
          <a:p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4.Не користуйтеся мобільними телефонами або іншими засобами  </a:t>
            </a:r>
            <a:r>
              <a:rPr lang="uk-UA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радіозв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відстані ближче 50 метрів, оскільки використання  </a:t>
            </a:r>
            <a:r>
              <a:rPr lang="uk-UA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радіомагнітного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випромінювання , здатне викликати спрацювання </a:t>
            </a:r>
            <a:r>
              <a:rPr lang="uk-UA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радіовибухівника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вибух\1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697" y="182879"/>
            <a:ext cx="2442754" cy="1854927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/>
          <a:srcRect l="80171" t="10753" b="27150"/>
          <a:stretch>
            <a:fillRect/>
          </a:stretch>
        </p:blipFill>
        <p:spPr bwMode="auto">
          <a:xfrm>
            <a:off x="9013372" y="217762"/>
            <a:ext cx="2953742" cy="355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246" y="287383"/>
            <a:ext cx="5303520" cy="76533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://suvrada.kherson.ua/uploads/pics/vibuhovi_pristroi.2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913" y="670048"/>
            <a:ext cx="10399362" cy="574625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68388" y="1058093"/>
            <a:ext cx="5277395" cy="65314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6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59796" y="274320"/>
            <a:ext cx="4578081" cy="627017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підозрілі предмети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818" y="901337"/>
            <a:ext cx="11743508" cy="5512525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1.Залишені без нагляду предмети (валізи, коробки від цукерок,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побутової техніки, цигарок, пакети,книжки,телефони тощо).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2.Каністри,пляшки інші ємкості,з яких відчувається запах 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бензину, газу та інших нафтопродуктів.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3.Коробки, в які вмонтовані лампочки,перемикачі або дроти.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4.Предмети, на яких  закріплені радіотелефони, 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годинники та інші аналогічні пристрої.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C:\Users\Пользователь\Desktop\вибух\1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878" y="4129087"/>
            <a:ext cx="2268583" cy="2609306"/>
          </a:xfrm>
          <a:prstGeom prst="rect">
            <a:avLst/>
          </a:prstGeom>
          <a:noFill/>
        </p:spPr>
      </p:pic>
      <p:pic>
        <p:nvPicPr>
          <p:cNvPr id="18" name="Рисунок 17" descr=" Вибуховий пристрій в цигарках. Вибуховий пристрій у футбольному м’ячі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38903" r="47290" b="10973"/>
          <a:stretch>
            <a:fillRect/>
          </a:stretch>
        </p:blipFill>
        <p:spPr bwMode="auto">
          <a:xfrm>
            <a:off x="248739" y="4653234"/>
            <a:ext cx="2607778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0" name="Picture 16" descr="Обережно, вибухонебезпечні предмети! :: Офіційний сайт міста Миргород.  Офіційний сайт Миргородської міської ради"/>
          <p:cNvPicPr>
            <a:picLocks noChangeAspect="1" noChangeArrowheads="1"/>
          </p:cNvPicPr>
          <p:nvPr/>
        </p:nvPicPr>
        <p:blipFill>
          <a:blip r:embed="rId4"/>
          <a:srcRect l="7461" r="4641"/>
          <a:stretch>
            <a:fillRect/>
          </a:stretch>
        </p:blipFill>
        <p:spPr bwMode="auto">
          <a:xfrm>
            <a:off x="3379371" y="4728755"/>
            <a:ext cx="2535653" cy="1881051"/>
          </a:xfrm>
          <a:prstGeom prst="rect">
            <a:avLst/>
          </a:prstGeom>
          <a:noFill/>
        </p:spPr>
      </p:pic>
      <p:sp>
        <p:nvSpPr>
          <p:cNvPr id="6162" name="AutoShape 18" descr="2-7-6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4" name="AutoShape 20" descr="2-7-6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 descr="Основи здоров'я &quot;Простір безпеки&quot; | Конспект. Основи Безпеки  Життєдіяльності (ОБЖ)"/>
          <p:cNvPicPr/>
          <p:nvPr/>
        </p:nvPicPr>
        <p:blipFill>
          <a:blip r:embed="rId5"/>
          <a:srcRect l="51420" t="12528" r="1420" b="17226"/>
          <a:stretch>
            <a:fillRect/>
          </a:stretch>
        </p:blipFill>
        <p:spPr bwMode="auto">
          <a:xfrm>
            <a:off x="9509760" y="214856"/>
            <a:ext cx="2455817" cy="285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Основи здоров'я &quot;Простір безпеки&quot; | Конспект. Основи Безпеки  Життєдіяльності (ОБЖ)"/>
          <p:cNvPicPr/>
          <p:nvPr/>
        </p:nvPicPr>
        <p:blipFill>
          <a:blip r:embed="rId5"/>
          <a:srcRect t="12528" r="51333" b="10291"/>
          <a:stretch>
            <a:fillRect/>
          </a:stretch>
        </p:blipFill>
        <p:spPr bwMode="auto">
          <a:xfrm>
            <a:off x="9483634" y="3187337"/>
            <a:ext cx="2521132" cy="342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31959" y="209006"/>
            <a:ext cx="10993983" cy="120178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Небезпечно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!" -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два слова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змусити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кожного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завмерти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93347" y="4557689"/>
            <a:ext cx="8980020" cy="42323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0972" y="209006"/>
            <a:ext cx="5254090" cy="636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3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063" y="3732656"/>
            <a:ext cx="2603319" cy="28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а минулу добу на Черкащині вилучено 239 вибухонебезпечних предметів —  ПРОЧЕРК.інф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064" y="1599588"/>
            <a:ext cx="2603318" cy="18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інна небезпека. Основні... - ГФ &quot;Рабів до раю не пускають&quot; | Facebook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4397" y="3732656"/>
            <a:ext cx="2893558" cy="273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Не підіймайте із землі невідомі предмети – це може бути вибухівка - ТРК  &quot;Львівська хвиля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97" y="1599587"/>
            <a:ext cx="2893558" cy="18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1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7953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  література: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4211" y="2014781"/>
            <a:ext cx="6460507" cy="1069382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 ресурси.</a:t>
            </a: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ВИБУХІВКА-ПОМІЧАЙ, ОМИНАЙ, ПОВІДОМЛЯЙ!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54" y="2952428"/>
            <a:ext cx="4386020" cy="35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вибухівка - Вінниця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98" y="1812468"/>
            <a:ext cx="4417016" cy="30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34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5159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9626" y="458787"/>
            <a:ext cx="9230680" cy="5717161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ознайомити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здобувачів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вибухонебезпечними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підозрілими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предметами і 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їхньою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загрозою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уяву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небезпечні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уникати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 правильно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поводити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себе у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людей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имволи україни Stock Vectors, Royalty Free Символи україни Illustrations |  Depositphot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37" y="160338"/>
            <a:ext cx="3183370" cy="226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ЗСУ отримали нове озброєння | Український тижневик Мі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67" y="216736"/>
            <a:ext cx="4005758" cy="22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Порошенко розповів, яке озброєння отримають ЗСУ наступного року – новини на  УНН | 26 грудня 2018, 15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Зенітна самохідна установка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18" y="216736"/>
            <a:ext cx="3005956" cy="22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оин ВСУ напомнил мирным украинцам, что они в надежных руках, бояться  нечего - ЗНАЙ Ю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648" y="2657475"/>
            <a:ext cx="1737377" cy="35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17074" y="222068"/>
            <a:ext cx="5630091" cy="613955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Небезпечні знахідки.</a:t>
            </a: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5835" y="940526"/>
            <a:ext cx="10954793" cy="5667828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 лютого 2022 року російська федерація розпочала військову 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агресію проти України . В умовах ведення бойових дій 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посилюється вірогідність знахідок вибухонебезпечних  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предметів не тільки на територіях де вони проходять або  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проходили , а і в місцевості , що не була захопленою  ворогом. Не правильне поводження з такими предметами становить загрозу для життя та здоров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людей.</a:t>
            </a:r>
          </a:p>
        </p:txBody>
      </p:sp>
      <p:pic>
        <p:nvPicPr>
          <p:cNvPr id="9" name="Рисунок 8" descr="ПРАВИЛА ПОВЕДІНКИ ПРИ ЗНАХОДЖЕННІ ВИБУХОНЕБЕЗПЕЧНИХ ПРЕДМЕТІ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446" y="3997235"/>
            <a:ext cx="6988628" cy="266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Не чіпайте вибухонебезпечні предмети – нагадує ДСНС. Новини Кривого Рогу |  KRIVBASS.CIT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7968" y="263161"/>
            <a:ext cx="2628900" cy="24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резентація &quot;Алгоритм дій під час виявлення вибухонебезпечного предмета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767" y="4234509"/>
            <a:ext cx="3976959" cy="246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68880" y="391886"/>
            <a:ext cx="5826034" cy="809897"/>
          </a:xfrm>
        </p:spPr>
        <p:txBody>
          <a:bodyPr>
            <a:normAutofit fontScale="90000"/>
          </a:bodyPr>
          <a:lstStyle/>
          <a:p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поведінки при виявленні вибухонебезпечних предметів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4212" y="2194561"/>
            <a:ext cx="6400800" cy="3596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Обережно: вибухонебезпечні предмети! | Житомирська Міська Рада"/>
          <p:cNvPicPr>
            <a:picLocks noChangeAspect="1" noChangeArrowheads="1"/>
          </p:cNvPicPr>
          <p:nvPr/>
        </p:nvPicPr>
        <p:blipFill>
          <a:blip r:embed="rId2"/>
          <a:srcRect t="18095"/>
          <a:stretch>
            <a:fillRect/>
          </a:stretch>
        </p:blipFill>
        <p:spPr bwMode="auto">
          <a:xfrm>
            <a:off x="408532" y="1397725"/>
            <a:ext cx="5992267" cy="5107577"/>
          </a:xfrm>
          <a:prstGeom prst="rect">
            <a:avLst/>
          </a:prstGeom>
          <a:noFill/>
        </p:spPr>
      </p:pic>
      <p:pic>
        <p:nvPicPr>
          <p:cNvPr id="12" name="Рисунок 11" descr="Не чіпай, не підходь, набери 101»: як діяти, коли бачиш вибухівку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680" y="1371600"/>
            <a:ext cx="5003074" cy="507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96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153989" y="0"/>
            <a:ext cx="4023360" cy="103196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Небезпечно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 			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Міни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!"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35131" y="1005840"/>
            <a:ext cx="11639005" cy="5603965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3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04" y="3348316"/>
            <a:ext cx="3920010" cy="31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3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976" y="181247"/>
            <a:ext cx="3644538" cy="294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8456" y="3291841"/>
            <a:ext cx="3640184" cy="31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3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8493" y="1045029"/>
            <a:ext cx="3971107" cy="257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31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069" y="274321"/>
            <a:ext cx="3905794" cy="293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31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1553" y="3749040"/>
            <a:ext cx="3971110" cy="271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2" y="287384"/>
            <a:ext cx="8001000" cy="796834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Ідентифікація загрози!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2" y="1881051"/>
            <a:ext cx="9282748" cy="44283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вибух\1\1649074023-896.jpg"/>
          <p:cNvPicPr>
            <a:picLocks noChangeAspect="1" noChangeArrowheads="1"/>
          </p:cNvPicPr>
          <p:nvPr/>
        </p:nvPicPr>
        <p:blipFill>
          <a:blip r:embed="rId2"/>
          <a:srcRect t="13547"/>
          <a:stretch>
            <a:fillRect/>
          </a:stretch>
        </p:blipFill>
        <p:spPr bwMode="auto">
          <a:xfrm>
            <a:off x="248193" y="1227909"/>
            <a:ext cx="7197635" cy="5421085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2583" y="3422469"/>
            <a:ext cx="4245428" cy="32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C:\Users\Пользователь\Desktop\вибух\Новая папка\images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5647" y="404949"/>
            <a:ext cx="4206240" cy="2834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33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670" y="339635"/>
            <a:ext cx="3657600" cy="1214846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вибухових </a:t>
            </a:r>
            <a:br>
              <a:rPr lang="uk-UA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резентація &quot;Порядок дій та правила поведінки у разі виявлення вибухонебезпечних  предметів &quot; | Презентація. Різн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9" r="8615" b="3133"/>
          <a:stretch>
            <a:fillRect/>
          </a:stretch>
        </p:blipFill>
        <p:spPr bwMode="auto">
          <a:xfrm>
            <a:off x="3344094" y="1645922"/>
            <a:ext cx="5042262" cy="46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Как устроены патроны для стрелкового оруж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421" y="287383"/>
            <a:ext cx="3052356" cy="2795451"/>
          </a:xfrm>
          <a:prstGeom prst="rect">
            <a:avLst/>
          </a:prstGeom>
          <a:noFill/>
        </p:spPr>
      </p:pic>
      <p:sp>
        <p:nvSpPr>
          <p:cNvPr id="20484" name="AutoShape 4" descr="Порядок дій населення у разі виявлення підозрілого об'єкта,  вибухонебезпечного предмета - презентация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Порядок дій населення у разі виявлення підозрілого об'єкта,  вибухонебезпечного предмета - презентация онлай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942" y="3226525"/>
            <a:ext cx="3056709" cy="3122023"/>
          </a:xfrm>
          <a:prstGeom prst="rect">
            <a:avLst/>
          </a:prstGeom>
          <a:noFill/>
        </p:spPr>
      </p:pic>
      <p:sp>
        <p:nvSpPr>
          <p:cNvPr id="20488" name="AutoShape 8" descr="ГРАНАТИ ТА ЇХ ВИДИ - Скриня Пандо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ГРАНАТИ ТА ЇХ ВИДИ - Скриня Пандор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3920" y="317725"/>
            <a:ext cx="3409406" cy="2752045"/>
          </a:xfrm>
          <a:prstGeom prst="rect">
            <a:avLst/>
          </a:prstGeom>
          <a:noFill/>
        </p:spPr>
      </p:pic>
      <p:pic>
        <p:nvPicPr>
          <p:cNvPr id="20492" name="Picture 12" descr="Презентація &quot;Правила поведінки з вибухонебезпечними предметами у разі їх  виявлення&quot; | . Виховна робо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80968" y="3239589"/>
            <a:ext cx="3432357" cy="3095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15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2" y="470264"/>
            <a:ext cx="7140439" cy="849086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Вибухонебезпечні  </a:t>
            </a:r>
            <a:b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2" y="2129247"/>
            <a:ext cx="6400800" cy="36619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suvrada.kherson.ua/uploads/pics/vibuhovi_pristroi.jpg"/>
          <p:cNvPicPr>
            <a:picLocks noChangeAspect="1" noChangeArrowheads="1"/>
          </p:cNvPicPr>
          <p:nvPr/>
        </p:nvPicPr>
        <p:blipFill>
          <a:blip r:embed="rId2"/>
          <a:srcRect t="13180"/>
          <a:stretch>
            <a:fillRect/>
          </a:stretch>
        </p:blipFill>
        <p:spPr bwMode="auto">
          <a:xfrm>
            <a:off x="209007" y="1423851"/>
            <a:ext cx="5329645" cy="5185954"/>
          </a:xfrm>
          <a:prstGeom prst="rect">
            <a:avLst/>
          </a:prstGeom>
          <a:noFill/>
        </p:spPr>
      </p:pic>
      <p:sp>
        <p:nvSpPr>
          <p:cNvPr id="22530" name="AutoShape 2" descr="Росія замінувала море від Босфору до Одеси і заявила, що це українські міни  | Українська прав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5706" y="326570"/>
            <a:ext cx="3845037" cy="61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9468" y="395969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1715" y="2478949"/>
            <a:ext cx="237744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Пользователь\Desktop\вибух\Новая папка\images (1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5933" y="4469946"/>
            <a:ext cx="2386283" cy="2035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19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087" y="431076"/>
            <a:ext cx="6095412" cy="671512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 від бойових дій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fc.vseosvita.ua/0001fr-1f6b/003-0x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07" y="173212"/>
            <a:ext cx="3821694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Залишки від бойових ді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 bwMode="auto">
          <a:xfrm>
            <a:off x="8493071" y="3332136"/>
            <a:ext cx="3470039" cy="31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8640" y="1045029"/>
            <a:ext cx="6753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Наземні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заборонено в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боєприпасів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продовжують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лежати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чекаючи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невинних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жертв. Будьте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обережні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80" y="2684826"/>
            <a:ext cx="2629171" cy="20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2091" y="2556647"/>
            <a:ext cx="3641408" cy="410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 descr="Виховна бесіда: Уникнення враження мінами і вибухонебезпечними предметами |  Конспект. Основи Безпеки Життєдіяльності (ОБЖ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1" y="4902366"/>
            <a:ext cx="2664821" cy="1758058"/>
          </a:xfrm>
          <a:prstGeom prst="rect">
            <a:avLst/>
          </a:prstGeom>
          <a:noFill/>
        </p:spPr>
      </p:pic>
      <p:pic>
        <p:nvPicPr>
          <p:cNvPr id="3" name="Picture 2" descr="Міни, снаряди, ракети, вибухівка, — ДСНС закликає дивитись під ноги -  Вечірній Киї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98" y="2836190"/>
            <a:ext cx="1739573" cy="33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3509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656</TotalTime>
  <Words>351</Words>
  <Application>Microsoft Office PowerPoint</Application>
  <PresentationFormat>Широкоэкранный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Сектор</vt:lpstr>
      <vt:lpstr>Міністерство освіти і науки  ВСП « Березівське ВПУ ДУ «Одеська політехніка»</vt:lpstr>
      <vt:lpstr>Презентация PowerPoint</vt:lpstr>
      <vt:lpstr>   Небезпечні знахідки.</vt:lpstr>
      <vt:lpstr>Правила поведінки при виявленні вибухонебезпечних предметів</vt:lpstr>
      <vt:lpstr> "Небезпечно!    Міни!"</vt:lpstr>
      <vt:lpstr>Ідентифікація загрози!</vt:lpstr>
      <vt:lpstr>Види вибухових  пристроїв</vt:lpstr>
      <vt:lpstr>Вибухонебезпечні   предмети</vt:lpstr>
      <vt:lpstr>Залишки від бойових дій</vt:lpstr>
      <vt:lpstr>Маскування вибухівки</vt:lpstr>
      <vt:lpstr>Вибухонебезпечні предмети, які використовують терористи</vt:lpstr>
      <vt:lpstr>Характерні ознаки імовірного  вибухонебезпечного  предмета</vt:lpstr>
      <vt:lpstr>Інструкція поводження з  небезпечними предметами</vt:lpstr>
      <vt:lpstr> Пам’ ятайте !</vt:lpstr>
      <vt:lpstr>      </vt:lpstr>
      <vt:lpstr>   підозрілі предмети</vt:lpstr>
      <vt:lpstr>  "Небезпечно! Міни!" -  ці  два слова здатні змусити  кожного завмерти на місці.</vt:lpstr>
      <vt:lpstr>Використана  література: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"Порядок дій та правила поведінки у разі виявлення вибухонебезпечних предметів "</dc:title>
  <dc:creator>Админ</dc:creator>
  <cp:lastModifiedBy>Админ</cp:lastModifiedBy>
  <cp:revision>70</cp:revision>
  <dcterms:created xsi:type="dcterms:W3CDTF">2022-05-04T09:21:03Z</dcterms:created>
  <dcterms:modified xsi:type="dcterms:W3CDTF">2022-05-10T10:22:00Z</dcterms:modified>
</cp:coreProperties>
</file>