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513" r:id="rId3"/>
    <p:sldId id="1404" r:id="rId4"/>
    <p:sldId id="1396" r:id="rId5"/>
    <p:sldId id="1397" r:id="rId6"/>
    <p:sldId id="1398" r:id="rId7"/>
    <p:sldId id="1394" r:id="rId8"/>
    <p:sldId id="1395" r:id="rId9"/>
    <p:sldId id="1405" r:id="rId10"/>
    <p:sldId id="1409" r:id="rId11"/>
    <p:sldId id="1399" r:id="rId12"/>
    <p:sldId id="1402" r:id="rId13"/>
    <p:sldId id="1400" r:id="rId14"/>
    <p:sldId id="1343" r:id="rId15"/>
    <p:sldId id="1411" r:id="rId16"/>
    <p:sldId id="1412" r:id="rId17"/>
    <p:sldId id="1413" r:id="rId18"/>
    <p:sldId id="1414" r:id="rId19"/>
    <p:sldId id="1302" r:id="rId20"/>
    <p:sldId id="1410" r:id="rId21"/>
    <p:sldId id="472" r:id="rId22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38F"/>
    <a:srgbClr val="FF2F2F"/>
    <a:srgbClr val="308BCC"/>
    <a:srgbClr val="000000"/>
    <a:srgbClr val="D32F2F"/>
    <a:srgbClr val="689F38"/>
    <a:srgbClr val="FFFFFF"/>
    <a:srgbClr val="DB4437"/>
    <a:srgbClr val="0070C0"/>
    <a:srgbClr val="465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4291" autoAdjust="0"/>
  </p:normalViewPr>
  <p:slideViewPr>
    <p:cSldViewPr snapToGrid="0">
      <p:cViewPr varScale="1">
        <p:scale>
          <a:sx n="35" d="100"/>
          <a:sy n="35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02.04.2020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64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19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nova.com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0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885" y="1634370"/>
            <a:ext cx="6083493" cy="4947016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Електричний струм в електролітах. Електроліз</a:t>
            </a:r>
          </a:p>
        </p:txBody>
      </p:sp>
      <p:pic>
        <p:nvPicPr>
          <p:cNvPr id="1032" name="Picture 8" descr="Пов’язане зображення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614" y="7178663"/>
            <a:ext cx="394913" cy="39491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E541543-869A-4388-9032-F699094989A5}"/>
              </a:ext>
            </a:extLst>
          </p:cNvPr>
          <p:cNvGrpSpPr/>
          <p:nvPr/>
        </p:nvGrpSpPr>
        <p:grpSpPr>
          <a:xfrm>
            <a:off x="6938002" y="1387603"/>
            <a:ext cx="6728758" cy="6749933"/>
            <a:chOff x="6974096" y="1471827"/>
            <a:chExt cx="6728758" cy="6749933"/>
          </a:xfrm>
        </p:grpSpPr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31EEEABA-4625-40DE-AA2D-E4A59EBCEE84}"/>
                </a:ext>
              </a:extLst>
            </p:cNvPr>
            <p:cNvSpPr/>
            <p:nvPr/>
          </p:nvSpPr>
          <p:spPr>
            <a:xfrm>
              <a:off x="6974096" y="1845492"/>
              <a:ext cx="6728758" cy="4686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0721E922-3B56-4F59-A25E-DB97D6AA3CE9}"/>
                </a:ext>
              </a:extLst>
            </p:cNvPr>
            <p:cNvGrpSpPr/>
            <p:nvPr/>
          </p:nvGrpSpPr>
          <p:grpSpPr>
            <a:xfrm>
              <a:off x="7700836" y="1471827"/>
              <a:ext cx="5278510" cy="6749933"/>
              <a:chOff x="578078" y="3371441"/>
              <a:chExt cx="4079711" cy="5216960"/>
            </a:xfrm>
          </p:grpSpPr>
          <p:sp>
            <p:nvSpPr>
              <p:cNvPr id="27" name="Куб 26">
                <a:extLst>
                  <a:ext uri="{FF2B5EF4-FFF2-40B4-BE49-F238E27FC236}">
                    <a16:creationId xmlns:a16="http://schemas.microsoft.com/office/drawing/2014/main" id="{39861A06-804C-4989-BDC8-BD25CC895465}"/>
                  </a:ext>
                </a:extLst>
              </p:cNvPr>
              <p:cNvSpPr/>
              <p:nvPr/>
            </p:nvSpPr>
            <p:spPr>
              <a:xfrm>
                <a:off x="3420154" y="3371441"/>
                <a:ext cx="317140" cy="5216960"/>
              </a:xfrm>
              <a:prstGeom prst="cube">
                <a:avLst>
                  <a:gd name="adj" fmla="val 70718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42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28" name="Куб 27">
                <a:extLst>
                  <a:ext uri="{FF2B5EF4-FFF2-40B4-BE49-F238E27FC236}">
                    <a16:creationId xmlns:a16="http://schemas.microsoft.com/office/drawing/2014/main" id="{8BFAD692-E9F7-48F2-8889-44BC9E8E62B8}"/>
                  </a:ext>
                </a:extLst>
              </p:cNvPr>
              <p:cNvSpPr/>
              <p:nvPr/>
            </p:nvSpPr>
            <p:spPr>
              <a:xfrm>
                <a:off x="1380519" y="3371441"/>
                <a:ext cx="317140" cy="5216960"/>
              </a:xfrm>
              <a:prstGeom prst="cube">
                <a:avLst>
                  <a:gd name="adj" fmla="val 70718"/>
                </a:avLst>
              </a:prstGeom>
              <a:gradFill flip="none" rotWithShape="1">
                <a:gsLst>
                  <a:gs pos="25000">
                    <a:schemeClr val="accent2"/>
                  </a:gs>
                  <a:gs pos="98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82000">
                    <a:srgbClr val="A95319"/>
                  </a:gs>
                  <a:gs pos="49000">
                    <a:schemeClr val="accent2">
                      <a:lumMod val="50000"/>
                    </a:schemeClr>
                  </a:gs>
                </a:gsLst>
                <a:path path="rect">
                  <a:fillToRect l="100000" b="100000"/>
                </a:path>
                <a:tileRect t="-100000" r="-100000"/>
              </a:gradFill>
              <a:ln>
                <a:noFill/>
              </a:ln>
              <a:scene3d>
                <a:camera prst="orthographicFront">
                  <a:rot lat="420000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grpSp>
            <p:nvGrpSpPr>
              <p:cNvPr id="29" name="Групувати 28">
                <a:extLst>
                  <a:ext uri="{FF2B5EF4-FFF2-40B4-BE49-F238E27FC236}">
                    <a16:creationId xmlns:a16="http://schemas.microsoft.com/office/drawing/2014/main" id="{F1E45CA8-C679-4F26-9684-0E3D365344FD}"/>
                  </a:ext>
                </a:extLst>
              </p:cNvPr>
              <p:cNvGrpSpPr/>
              <p:nvPr/>
            </p:nvGrpSpPr>
            <p:grpSpPr>
              <a:xfrm>
                <a:off x="578078" y="3739735"/>
                <a:ext cx="4079711" cy="3217862"/>
                <a:chOff x="578078" y="3739735"/>
                <a:chExt cx="4079711" cy="3217862"/>
              </a:xfrm>
            </p:grpSpPr>
            <p:cxnSp>
              <p:nvCxnSpPr>
                <p:cNvPr id="30" name="Прямая соединительная линия 27">
                  <a:extLst>
                    <a:ext uri="{FF2B5EF4-FFF2-40B4-BE49-F238E27FC236}">
                      <a16:creationId xmlns:a16="http://schemas.microsoft.com/office/drawing/2014/main" id="{42511DD1-4DA7-48AA-B79B-6E9B7B7AFD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5363" y="4690918"/>
                  <a:ext cx="0" cy="40947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11">
                  <a:extLst>
                    <a:ext uri="{FF2B5EF4-FFF2-40B4-BE49-F238E27FC236}">
                      <a16:creationId xmlns:a16="http://schemas.microsoft.com/office/drawing/2014/main" id="{A81441D9-4595-4932-A323-CD10C835BB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8078" y="6652026"/>
                  <a:ext cx="292478" cy="29248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23">
                  <a:extLst>
                    <a:ext uri="{FF2B5EF4-FFF2-40B4-BE49-F238E27FC236}">
                      <a16:creationId xmlns:a16="http://schemas.microsoft.com/office/drawing/2014/main" id="{CDDD41C8-D834-4DAD-827C-83C0952E6710}"/>
                    </a:ext>
                  </a:extLst>
                </p:cNvPr>
                <p:cNvCxnSpPr/>
                <p:nvPr/>
              </p:nvCxnSpPr>
              <p:spPr>
                <a:xfrm>
                  <a:off x="875857" y="4619672"/>
                  <a:ext cx="0" cy="2043605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25">
                  <a:extLst>
                    <a:ext uri="{FF2B5EF4-FFF2-40B4-BE49-F238E27FC236}">
                      <a16:creationId xmlns:a16="http://schemas.microsoft.com/office/drawing/2014/main" id="{6E623BC1-9A74-47D4-863D-B30F66EF4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30509" y="4690918"/>
                  <a:ext cx="0" cy="40947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Куб 33">
                  <a:extLst>
                    <a:ext uri="{FF2B5EF4-FFF2-40B4-BE49-F238E27FC236}">
                      <a16:creationId xmlns:a16="http://schemas.microsoft.com/office/drawing/2014/main" id="{BD93894C-F7AC-4418-AC65-37541DC394EE}"/>
                    </a:ext>
                  </a:extLst>
                </p:cNvPr>
                <p:cNvSpPr/>
                <p:nvPr/>
              </p:nvSpPr>
              <p:spPr>
                <a:xfrm>
                  <a:off x="582549" y="4949648"/>
                  <a:ext cx="4075238" cy="2007949"/>
                </a:xfrm>
                <a:prstGeom prst="cube">
                  <a:avLst>
                    <a:gd name="adj" fmla="val 14660"/>
                  </a:avLst>
                </a:prstGeom>
                <a:solidFill>
                  <a:srgbClr val="00B0F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35" name="Куб 34">
                  <a:extLst>
                    <a:ext uri="{FF2B5EF4-FFF2-40B4-BE49-F238E27FC236}">
                      <a16:creationId xmlns:a16="http://schemas.microsoft.com/office/drawing/2014/main" id="{0426FC35-C5EE-4251-8ACB-A5AE65D2DC35}"/>
                    </a:ext>
                  </a:extLst>
                </p:cNvPr>
                <p:cNvSpPr/>
                <p:nvPr/>
              </p:nvSpPr>
              <p:spPr>
                <a:xfrm>
                  <a:off x="582551" y="4619672"/>
                  <a:ext cx="4075238" cy="2324835"/>
                </a:xfrm>
                <a:prstGeom prst="cube">
                  <a:avLst>
                    <a:gd name="adj" fmla="val 12419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cxnSp>
              <p:nvCxnSpPr>
                <p:cNvPr id="36" name="Прямая соединительная линия 28">
                  <a:extLst>
                    <a:ext uri="{FF2B5EF4-FFF2-40B4-BE49-F238E27FC236}">
                      <a16:creationId xmlns:a16="http://schemas.microsoft.com/office/drawing/2014/main" id="{AB59ACBB-7E54-4F5A-AEC5-D1A6ED52AF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5363" y="4124705"/>
                  <a:ext cx="0" cy="577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0">
                  <a:extLst>
                    <a:ext uri="{FF2B5EF4-FFF2-40B4-BE49-F238E27FC236}">
                      <a16:creationId xmlns:a16="http://schemas.microsoft.com/office/drawing/2014/main" id="{62DBA72A-21BE-45E0-A017-6C1CA6840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30509" y="4124705"/>
                  <a:ext cx="0" cy="577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2">
                  <a:extLst>
                    <a:ext uri="{FF2B5EF4-FFF2-40B4-BE49-F238E27FC236}">
                      <a16:creationId xmlns:a16="http://schemas.microsoft.com/office/drawing/2014/main" id="{76AC0B66-D6B4-41D4-BC57-0C0FE9247B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23011" y="4124705"/>
                  <a:ext cx="81369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5">
                  <a:extLst>
                    <a:ext uri="{FF2B5EF4-FFF2-40B4-BE49-F238E27FC236}">
                      <a16:creationId xmlns:a16="http://schemas.microsoft.com/office/drawing/2014/main" id="{A647D3DF-8DFF-45A9-B600-F762E6B36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79172" y="4124705"/>
                  <a:ext cx="81369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id="{A796B185-D812-4C5E-9020-67768E5AEFAA}"/>
                    </a:ext>
                  </a:extLst>
                </p:cNvPr>
                <p:cNvSpPr/>
                <p:nvPr/>
              </p:nvSpPr>
              <p:spPr>
                <a:xfrm>
                  <a:off x="2344201" y="4087209"/>
                  <a:ext cx="71993" cy="719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41" name="Овал 40">
                  <a:extLst>
                    <a:ext uri="{FF2B5EF4-FFF2-40B4-BE49-F238E27FC236}">
                      <a16:creationId xmlns:a16="http://schemas.microsoft.com/office/drawing/2014/main" id="{A52C90DD-07D4-4023-AEC3-5391DA791417}"/>
                    </a:ext>
                  </a:extLst>
                </p:cNvPr>
                <p:cNvSpPr/>
                <p:nvPr/>
              </p:nvSpPr>
              <p:spPr>
                <a:xfrm>
                  <a:off x="2696675" y="4087209"/>
                  <a:ext cx="71993" cy="7199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48B9EED-D862-4414-B42D-E97F3AF877A5}"/>
                    </a:ext>
                  </a:extLst>
                </p:cNvPr>
                <p:cNvSpPr txBox="1"/>
                <p:nvPr/>
              </p:nvSpPr>
              <p:spPr>
                <a:xfrm>
                  <a:off x="2170463" y="3739735"/>
                  <a:ext cx="397866" cy="607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348" dirty="0"/>
                    <a:t>+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0762A01-33B8-4C95-BD2D-DBA2D6EF7AF9}"/>
                    </a:ext>
                  </a:extLst>
                </p:cNvPr>
                <p:cNvSpPr txBox="1"/>
                <p:nvPr/>
              </p:nvSpPr>
              <p:spPr>
                <a:xfrm>
                  <a:off x="2645246" y="3739735"/>
                  <a:ext cx="397866" cy="607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3348" dirty="0"/>
                    <a:t>−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33471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EB5128F-CAF5-4736-AAFD-7C9C78042904}"/>
              </a:ext>
            </a:extLst>
          </p:cNvPr>
          <p:cNvGrpSpPr/>
          <p:nvPr/>
        </p:nvGrpSpPr>
        <p:grpSpPr>
          <a:xfrm>
            <a:off x="1430615" y="1357339"/>
            <a:ext cx="11538982" cy="6038431"/>
            <a:chOff x="1013251" y="1381869"/>
            <a:chExt cx="11538982" cy="603843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601A404-9277-476C-9C35-6188F50F3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3251" y="1398026"/>
              <a:ext cx="11538982" cy="600611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3DD261-9860-4F52-AF64-24B2F994EB8D}"/>
                </a:ext>
              </a:extLst>
            </p:cNvPr>
            <p:cNvSpPr txBox="1"/>
            <p:nvPr/>
          </p:nvSpPr>
          <p:spPr>
            <a:xfrm>
              <a:off x="8337365" y="1381869"/>
              <a:ext cx="1406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Анод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21E14B-7C9A-449D-9B9F-7770214770D6}"/>
                </a:ext>
              </a:extLst>
            </p:cNvPr>
            <p:cNvSpPr txBox="1"/>
            <p:nvPr/>
          </p:nvSpPr>
          <p:spPr>
            <a:xfrm>
              <a:off x="8288489" y="1793401"/>
              <a:ext cx="1406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Катод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F1B9243-1040-45FE-8E7B-E90943B772D9}"/>
                </a:ext>
              </a:extLst>
            </p:cNvPr>
            <p:cNvSpPr txBox="1"/>
            <p:nvPr/>
          </p:nvSpPr>
          <p:spPr>
            <a:xfrm>
              <a:off x="8504497" y="2556853"/>
              <a:ext cx="2479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Чиста мідь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1D3250-CC42-4EF1-B7E5-5B1D22B44F40}"/>
                </a:ext>
              </a:extLst>
            </p:cNvPr>
            <p:cNvSpPr txBox="1"/>
            <p:nvPr/>
          </p:nvSpPr>
          <p:spPr>
            <a:xfrm>
              <a:off x="3435670" y="6835525"/>
              <a:ext cx="20659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Домішки</a:t>
              </a:r>
            </a:p>
          </p:txBody>
        </p:sp>
      </p:grp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D1D7E273-B28C-46C4-BA86-30ED816BD39E}"/>
              </a:ext>
            </a:extLst>
          </p:cNvPr>
          <p:cNvSpPr/>
          <p:nvPr/>
        </p:nvSpPr>
        <p:spPr>
          <a:xfrm>
            <a:off x="6272148" y="6975694"/>
            <a:ext cx="7052376" cy="98840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Рафінування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очищення металів за допомогою електролізу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Застосування електролізу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1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FF9D18D9-464D-4636-B801-75F709728CCB}"/>
              </a:ext>
            </a:extLst>
          </p:cNvPr>
          <p:cNvGrpSpPr/>
          <p:nvPr/>
        </p:nvGrpSpPr>
        <p:grpSpPr>
          <a:xfrm>
            <a:off x="989706" y="1045129"/>
            <a:ext cx="11852541" cy="6782785"/>
            <a:chOff x="899840" y="1045129"/>
            <a:chExt cx="11852541" cy="678278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8CFA932-B1F0-4F43-92F3-54AC30751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39" r="5918"/>
            <a:stretch/>
          </p:blipFill>
          <p:spPr>
            <a:xfrm>
              <a:off x="1741697" y="1239203"/>
              <a:ext cx="10916817" cy="658871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5BCCA1-973F-414B-849D-83A417B99C55}"/>
                </a:ext>
              </a:extLst>
            </p:cNvPr>
            <p:cNvSpPr txBox="1"/>
            <p:nvPr/>
          </p:nvSpPr>
          <p:spPr>
            <a:xfrm>
              <a:off x="899840" y="2561444"/>
              <a:ext cx="16837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До насоса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B3E577-C528-45BE-9D82-AF75B45F5B95}"/>
                </a:ext>
              </a:extLst>
            </p:cNvPr>
            <p:cNvSpPr txBox="1"/>
            <p:nvPr/>
          </p:nvSpPr>
          <p:spPr>
            <a:xfrm>
              <a:off x="2437966" y="5783004"/>
              <a:ext cx="22303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Вакуумний ківш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336D75-E6D7-4B26-9C51-CEE115BE3088}"/>
                </a:ext>
              </a:extLst>
            </p:cNvPr>
            <p:cNvSpPr txBox="1"/>
            <p:nvPr/>
          </p:nvSpPr>
          <p:spPr>
            <a:xfrm>
              <a:off x="6919112" y="1116134"/>
              <a:ext cx="3587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Анодні стрижні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F93230-F75B-42E1-BA78-67F50B87E68A}"/>
                </a:ext>
              </a:extLst>
            </p:cNvPr>
            <p:cNvSpPr txBox="1"/>
            <p:nvPr/>
          </p:nvSpPr>
          <p:spPr>
            <a:xfrm>
              <a:off x="11183746" y="1045129"/>
              <a:ext cx="1568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Гази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7D06D3-0EF8-4DB1-972F-731FE5D9C6F1}"/>
                </a:ext>
              </a:extLst>
            </p:cNvPr>
            <p:cNvSpPr txBox="1"/>
            <p:nvPr/>
          </p:nvSpPr>
          <p:spPr>
            <a:xfrm>
              <a:off x="8281468" y="6320431"/>
              <a:ext cx="1568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Катод</a:t>
              </a:r>
            </a:p>
          </p:txBody>
        </p:sp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Застосування електролізу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5" name="Button Color - Down">
            <a:extLst>
              <a:ext uri="{FF2B5EF4-FFF2-40B4-BE49-F238E27FC236}">
                <a16:creationId xmlns:a16="http://schemas.microsoft.com/office/drawing/2014/main" id="{914FE7C7-3866-49E1-8D7C-96F742B418B4}"/>
              </a:ext>
            </a:extLst>
          </p:cNvPr>
          <p:cNvSpPr/>
          <p:nvPr/>
        </p:nvSpPr>
        <p:spPr>
          <a:xfrm>
            <a:off x="4750337" y="7034812"/>
            <a:ext cx="4899537" cy="96811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Виробництво</a:t>
            </a:r>
            <a:r>
              <a:rPr lang="ru-RU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металів</a:t>
            </a:r>
          </a:p>
          <a:p>
            <a:pPr algn="ctr" defTabSz="1079906"/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цинк, алюміній, мідь)</a:t>
            </a:r>
          </a:p>
        </p:txBody>
      </p:sp>
    </p:spTree>
    <p:extLst>
      <p:ext uri="{BB962C8B-B14F-4D97-AF65-F5344CB8AC3E}">
        <p14:creationId xmlns:p14="http://schemas.microsoft.com/office/powerpoint/2010/main" val="19537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utton Color - Down">
            <a:extLst>
              <a:ext uri="{FF2B5EF4-FFF2-40B4-BE49-F238E27FC236}">
                <a16:creationId xmlns:a16="http://schemas.microsoft.com/office/drawing/2014/main" id="{C768FE32-512A-4530-A76E-213282BADCD7}"/>
              </a:ext>
            </a:extLst>
          </p:cNvPr>
          <p:cNvSpPr/>
          <p:nvPr/>
        </p:nvSpPr>
        <p:spPr>
          <a:xfrm>
            <a:off x="6890294" y="6595518"/>
            <a:ext cx="7388848" cy="136858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Гальванопластика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отримання за допомогою електролізу точних копій рельєфних виробів</a:t>
            </a:r>
          </a:p>
        </p:txBody>
      </p:sp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EB40BB7F-2F4C-498F-8A7D-46ACFB3AA121}"/>
              </a:ext>
            </a:extLst>
          </p:cNvPr>
          <p:cNvSpPr/>
          <p:nvPr/>
        </p:nvSpPr>
        <p:spPr>
          <a:xfrm>
            <a:off x="528057" y="6004354"/>
            <a:ext cx="5109583" cy="195974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Гальваностегія </a:t>
            </a:r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електролітичний спосіб покриття виробу тонким шаром металу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Застосування електролізу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62A9718-2798-4C8F-A294-545A2E9D6319}"/>
              </a:ext>
            </a:extLst>
          </p:cNvPr>
          <p:cNvGrpSpPr/>
          <p:nvPr/>
        </p:nvGrpSpPr>
        <p:grpSpPr>
          <a:xfrm>
            <a:off x="168398" y="1335881"/>
            <a:ext cx="7735187" cy="4435529"/>
            <a:chOff x="423129" y="1581890"/>
            <a:chExt cx="8486223" cy="486619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C31CFD5-2EA2-4880-BA31-4C840795A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228"/>
            <a:stretch/>
          </p:blipFill>
          <p:spPr>
            <a:xfrm>
              <a:off x="423129" y="1651343"/>
              <a:ext cx="6890992" cy="479673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51FE23-8C0B-4CC9-A812-2B0A0C711D9F}"/>
                </a:ext>
              </a:extLst>
            </p:cNvPr>
            <p:cNvSpPr txBox="1"/>
            <p:nvPr/>
          </p:nvSpPr>
          <p:spPr>
            <a:xfrm>
              <a:off x="6496721" y="1581890"/>
              <a:ext cx="1406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Анод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1721926-E686-4B81-845B-74284C717AC7}"/>
                </a:ext>
              </a:extLst>
            </p:cNvPr>
            <p:cNvSpPr txBox="1"/>
            <p:nvPr/>
          </p:nvSpPr>
          <p:spPr>
            <a:xfrm>
              <a:off x="6024088" y="1943730"/>
              <a:ext cx="1406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Катод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F7818D-02FF-4A17-ABE7-2C672ADA8B36}"/>
                </a:ext>
              </a:extLst>
            </p:cNvPr>
            <p:cNvSpPr txBox="1"/>
            <p:nvPr/>
          </p:nvSpPr>
          <p:spPr>
            <a:xfrm>
              <a:off x="6496720" y="4363100"/>
              <a:ext cx="2412632" cy="1722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Нікелеві пластини (аноди)</a:t>
              </a: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31594E1A-67B5-4FA3-A91A-3424805598EE}"/>
              </a:ext>
            </a:extLst>
          </p:cNvPr>
          <p:cNvGrpSpPr/>
          <p:nvPr/>
        </p:nvGrpSpPr>
        <p:grpSpPr>
          <a:xfrm>
            <a:off x="7903585" y="1206544"/>
            <a:ext cx="6507302" cy="5389347"/>
            <a:chOff x="1400898" y="1416718"/>
            <a:chExt cx="7705780" cy="638192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6F4E-FB75-4BF2-AA9D-8C09D4B34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75" r="19395"/>
            <a:stretch/>
          </p:blipFill>
          <p:spPr>
            <a:xfrm>
              <a:off x="2276669" y="1416718"/>
              <a:ext cx="6830009" cy="59123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C36F06-2B6C-4FB0-A7EF-F7051E02FD13}"/>
                </a:ext>
              </a:extLst>
            </p:cNvPr>
            <p:cNvSpPr txBox="1"/>
            <p:nvPr/>
          </p:nvSpPr>
          <p:spPr>
            <a:xfrm>
              <a:off x="1400898" y="5351457"/>
              <a:ext cx="2021097" cy="127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Форма (катод)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CD2E5B-02EF-498F-B021-0612E8D5F9EA}"/>
                </a:ext>
              </a:extLst>
            </p:cNvPr>
            <p:cNvSpPr txBox="1"/>
            <p:nvPr/>
          </p:nvSpPr>
          <p:spPr>
            <a:xfrm>
              <a:off x="2542343" y="6523030"/>
              <a:ext cx="3848390" cy="127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latin typeface="Arial" panose="020B0604020202020204" pitchFamily="34" charset="0"/>
                  <a:cs typeface="Arial" panose="020B0604020202020204" pitchFamily="34" charset="0"/>
                </a:rPr>
                <a:t>Мідна пластина (анод)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89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C993A38-7F9F-4591-BBD5-27491C89B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3" r="16531"/>
          <a:stretch/>
        </p:blipFill>
        <p:spPr>
          <a:xfrm>
            <a:off x="5778236" y="963995"/>
            <a:ext cx="8621977" cy="7135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423129" y="2278231"/>
            <a:ext cx="5046965" cy="450695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1. Скільки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двовалентної міді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виділиться під час електролізу протягом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год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якщо сила струму становить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А?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69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1318410" y="1664248"/>
            <a:ext cx="5882806" cy="570189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2. За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хв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 електролітичній ванні виділилося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508 мг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двовалентного металу. Визначте, який це метал, якщо сила струму під час електролізу становила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А.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Picture 2" descr="Результат пошуку зображень за запитом &quot;электролиз никеля&quot;">
            <a:extLst>
              <a:ext uri="{FF2B5EF4-FFF2-40B4-BE49-F238E27FC236}">
                <a16:creationId xmlns:a16="http://schemas.microsoft.com/office/drawing/2014/main" id="{8F5AB841-9D87-4A65-BE90-554BBB56A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61" y="1427903"/>
            <a:ext cx="4116386" cy="61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3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423129" y="1391511"/>
            <a:ext cx="5121932" cy="557152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3. Визначте витрати електроенергії на рафінування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кг міді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якщо напруга на електродах електролітичної ванни становить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В.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EA47CB-FFEC-46BB-8E4D-00873224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38" y="2108720"/>
            <a:ext cx="8091691" cy="44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423129" y="1391511"/>
            <a:ext cx="6294912" cy="6184946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4. Дві електролітичні ванни з’єднані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послідовно.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Визначити, яка кількість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тривалентного заліза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виділиться в другій ванні за той самий час, за який у першій ванні виділилося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19,5 г двовалентного цинку.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16A7806-AC05-4931-B2AA-919F4F08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1407"/>
          <a:stretch/>
        </p:blipFill>
        <p:spPr>
          <a:xfrm>
            <a:off x="7200106" y="1259916"/>
            <a:ext cx="6429328" cy="63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423129" y="1391511"/>
            <a:ext cx="6294912" cy="6184946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5. Скільки часу потрібно для покриття електролітичним способом виробу шаром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срібла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товщиною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uk-UA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мкм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якщо площа поверхні виробу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см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а сила струму під час електролізу дорівнює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А?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5DD261-FFAC-4BF1-813E-17A9A7304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47" y="1469724"/>
            <a:ext cx="7460495" cy="59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У чому полягає явище </a:t>
            </a:r>
            <a:r>
              <a:rPr lang="uk-UA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електролітичної дисоціації?</a:t>
            </a:r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Наведіть приклади.</a:t>
            </a:r>
            <a:endParaRPr lang="uk-UA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2. Що таке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електроліт?</a:t>
            </a:r>
            <a:endParaRPr lang="uk-UA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03B41AF7-5C2B-4B2B-B192-EF26494BC1F0}"/>
              </a:ext>
            </a:extLst>
          </p:cNvPr>
          <p:cNvSpPr/>
          <p:nvPr/>
        </p:nvSpPr>
        <p:spPr>
          <a:xfrm>
            <a:off x="293299" y="5206497"/>
            <a:ext cx="13785010" cy="129592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Що являє собою </a:t>
            </a:r>
            <a:r>
              <a:rPr lang="uk-UA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електричний струм у розчинах і розплавах електролітів?</a:t>
            </a:r>
          </a:p>
        </p:txBody>
      </p:sp>
    </p:spTree>
    <p:extLst>
      <p:ext uri="{BB962C8B-B14F-4D97-AF65-F5344CB8AC3E}">
        <p14:creationId xmlns:p14="http://schemas.microsoft.com/office/powerpoint/2010/main" val="8517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Опишіть </a:t>
            </a:r>
            <a:r>
              <a:rPr lang="uk-UA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процес електролізу.</a:t>
            </a: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5. Сформулюйте </a:t>
            </a:r>
            <a:r>
              <a:rPr lang="uk-UA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 Фарадея.</a:t>
            </a:r>
            <a:endParaRPr lang="uk-UA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174ED74F-4C14-435C-ADAF-0BA1F2F6EAA1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F8BEFC1D-86F0-4E6E-A3B1-7E3EFEDC5017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FB759D-BCDE-4160-BE63-782A6ED4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AD3151FF-110D-4274-B784-59BA65E45B1D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D7D78B2-9CC7-484A-B88E-23BC52BD89B9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7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496CA8C-FE37-418E-80FC-7937B4ECB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03B41AF7-5C2B-4B2B-B192-EF26494BC1F0}"/>
              </a:ext>
            </a:extLst>
          </p:cNvPr>
          <p:cNvSpPr/>
          <p:nvPr/>
        </p:nvSpPr>
        <p:spPr>
          <a:xfrm>
            <a:off x="293299" y="5206497"/>
            <a:ext cx="13785010" cy="129592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Наведіть приклади </a:t>
            </a:r>
            <a:r>
              <a:rPr lang="uk-UA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застосування електролізу.</a:t>
            </a:r>
          </a:p>
        </p:txBody>
      </p:sp>
    </p:spTree>
    <p:extLst>
      <p:ext uri="{BB962C8B-B14F-4D97-AF65-F5344CB8AC3E}">
        <p14:creationId xmlns:p14="http://schemas.microsoft.com/office/powerpoint/2010/main" val="1341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86" name="Button Color - Down">
            <a:extLst>
              <a:ext uri="{FF2B5EF4-FFF2-40B4-BE49-F238E27FC236}">
                <a16:creationId xmlns:a16="http://schemas.microsoft.com/office/drawing/2014/main" id="{9B467506-9402-4193-B202-90C24BD5DEB5}"/>
              </a:ext>
            </a:extLst>
          </p:cNvPr>
          <p:cNvSpPr/>
          <p:nvPr/>
        </p:nvSpPr>
        <p:spPr>
          <a:xfrm>
            <a:off x="288382" y="1212907"/>
            <a:ext cx="13823448" cy="99603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Електричний струм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це напрямлений (упорядкований) рух частинок, які мають електричний заряд</a:t>
            </a:r>
            <a:endParaRPr lang="uk-UA" sz="36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23">
            <a:extLst>
              <a:ext uri="{FF2B5EF4-FFF2-40B4-BE49-F238E27FC236}">
                <a16:creationId xmlns:a16="http://schemas.microsoft.com/office/drawing/2014/main" id="{5B3A6DDC-057C-46E3-819F-37CF59AB81FA}"/>
              </a:ext>
            </a:extLst>
          </p:cNvPr>
          <p:cNvGrpSpPr/>
          <p:nvPr/>
        </p:nvGrpSpPr>
        <p:grpSpPr>
          <a:xfrm>
            <a:off x="568169" y="2327608"/>
            <a:ext cx="3070053" cy="3070050"/>
            <a:chOff x="362068" y="872079"/>
            <a:chExt cx="1949622" cy="1949620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8D04E2BB-79CB-419F-80C8-B5D96DC47589}"/>
                </a:ext>
              </a:extLst>
            </p:cNvPr>
            <p:cNvSpPr/>
            <p:nvPr/>
          </p:nvSpPr>
          <p:spPr>
            <a:xfrm>
              <a:off x="362068" y="872079"/>
              <a:ext cx="1949622" cy="1949620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29">
                <a:defRPr/>
              </a:pPr>
              <a:endParaRPr lang="ru-RU" sz="2834">
                <a:solidFill>
                  <a:prstClr val="black"/>
                </a:solidFill>
                <a:latin typeface="Gerbera"/>
              </a:endParaRPr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573EEB3-BE4E-4DA0-B9C5-1C2728435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343" t="37668" r="6986" b="18461"/>
            <a:stretch/>
          </p:blipFill>
          <p:spPr>
            <a:xfrm>
              <a:off x="493880" y="1236335"/>
              <a:ext cx="1743548" cy="1173290"/>
            </a:xfrm>
            <a:prstGeom prst="rect">
              <a:avLst/>
            </a:prstGeom>
          </p:spPr>
        </p:pic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9989FB83-D0D9-4E7F-9785-301B9809D108}"/>
              </a:ext>
            </a:extLst>
          </p:cNvPr>
          <p:cNvGrpSpPr/>
          <p:nvPr/>
        </p:nvGrpSpPr>
        <p:grpSpPr>
          <a:xfrm>
            <a:off x="5794519" y="2327607"/>
            <a:ext cx="3075238" cy="3070049"/>
            <a:chOff x="5794519" y="2327607"/>
            <a:chExt cx="3075238" cy="3070049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D9770E52-5BA6-4A07-A44B-7957E6F945D4}"/>
                </a:ext>
              </a:extLst>
            </p:cNvPr>
            <p:cNvSpPr/>
            <p:nvPr/>
          </p:nvSpPr>
          <p:spPr>
            <a:xfrm>
              <a:off x="5799703" y="2327607"/>
              <a:ext cx="3070053" cy="3070049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29">
                <a:defRPr/>
              </a:pPr>
              <a:endParaRPr lang="ru-RU" sz="2834">
                <a:solidFill>
                  <a:prstClr val="black"/>
                </a:solidFill>
                <a:latin typeface="Gerbera"/>
              </a:endParaRPr>
            </a:p>
          </p:txBody>
        </p:sp>
        <p:pic>
          <p:nvPicPr>
            <p:cNvPr id="64" name="Picture 2" descr="ÐÐ°ÑÑÐ¸Ð½ÐºÐ¸ Ð¿Ð¾ Ð·Ð°Ð¿ÑÐ¾ÑÑ Ð¼Ð¾Ð»Ð½Ð¸Ñ">
              <a:extLst>
                <a:ext uri="{FF2B5EF4-FFF2-40B4-BE49-F238E27FC236}">
                  <a16:creationId xmlns:a16="http://schemas.microsoft.com/office/drawing/2014/main" id="{001CD029-207D-42F5-B956-FE32126F7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519" y="2327607"/>
              <a:ext cx="3075238" cy="306136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22">
            <a:extLst>
              <a:ext uri="{FF2B5EF4-FFF2-40B4-BE49-F238E27FC236}">
                <a16:creationId xmlns:a16="http://schemas.microsoft.com/office/drawing/2014/main" id="{7364D671-54C7-4128-AF86-D296321C227C}"/>
              </a:ext>
            </a:extLst>
          </p:cNvPr>
          <p:cNvGrpSpPr/>
          <p:nvPr/>
        </p:nvGrpSpPr>
        <p:grpSpPr>
          <a:xfrm>
            <a:off x="3131614" y="4523849"/>
            <a:ext cx="3070053" cy="3070048"/>
            <a:chOff x="5216396" y="2669712"/>
            <a:chExt cx="1949622" cy="1949619"/>
          </a:xfrm>
        </p:grpSpPr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7D55F609-9E8F-4ECC-85F3-4BF911B7AC5B}"/>
                </a:ext>
              </a:extLst>
            </p:cNvPr>
            <p:cNvSpPr/>
            <p:nvPr/>
          </p:nvSpPr>
          <p:spPr>
            <a:xfrm>
              <a:off x="5216396" y="2669712"/>
              <a:ext cx="1949622" cy="1949619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29">
                <a:defRPr/>
              </a:pPr>
              <a:endParaRPr lang="ru-RU" sz="2834">
                <a:solidFill>
                  <a:prstClr val="black"/>
                </a:solidFill>
                <a:latin typeface="Gerbera"/>
              </a:endParaRPr>
            </a:p>
          </p:txBody>
        </p:sp>
        <p:pic>
          <p:nvPicPr>
            <p:cNvPr id="67" name="Рисунок 66" descr="Изображение выглядит как внутренний, электроника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33E9FC80-AA90-4C61-9896-CDF6E99D2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900" t="34442" r="3762" b="20924"/>
            <a:stretch/>
          </p:blipFill>
          <p:spPr>
            <a:xfrm>
              <a:off x="5271171" y="2994660"/>
              <a:ext cx="1814784" cy="1158240"/>
            </a:xfrm>
            <a:prstGeom prst="rect">
              <a:avLst/>
            </a:prstGeom>
          </p:spPr>
        </p:pic>
      </p:grpSp>
      <p:grpSp>
        <p:nvGrpSpPr>
          <p:cNvPr id="78" name="Группа 21">
            <a:extLst>
              <a:ext uri="{FF2B5EF4-FFF2-40B4-BE49-F238E27FC236}">
                <a16:creationId xmlns:a16="http://schemas.microsoft.com/office/drawing/2014/main" id="{8C22B87C-DCAC-42D7-B0E8-C8EE7E3445F9}"/>
              </a:ext>
            </a:extLst>
          </p:cNvPr>
          <p:cNvGrpSpPr/>
          <p:nvPr/>
        </p:nvGrpSpPr>
        <p:grpSpPr>
          <a:xfrm>
            <a:off x="8239986" y="4509023"/>
            <a:ext cx="3070053" cy="3070050"/>
            <a:chOff x="1972183" y="2660297"/>
            <a:chExt cx="1949622" cy="1949620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9BC5616F-05B4-44AA-99DF-C0481FD65CF1}"/>
                </a:ext>
              </a:extLst>
            </p:cNvPr>
            <p:cNvSpPr/>
            <p:nvPr/>
          </p:nvSpPr>
          <p:spPr>
            <a:xfrm>
              <a:off x="1972183" y="2660297"/>
              <a:ext cx="1949622" cy="1949620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29">
                <a:defRPr/>
              </a:pPr>
              <a:endParaRPr lang="ru-RU" sz="2834">
                <a:solidFill>
                  <a:prstClr val="black"/>
                </a:solidFill>
                <a:latin typeface="Gerbera"/>
              </a:endParaRPr>
            </a:p>
          </p:txBody>
        </p:sp>
        <p:pic>
          <p:nvPicPr>
            <p:cNvPr id="81" name="Рисунок 80" descr="Изображение выглядит как объект&#10;&#10;Описание создано автоматически">
              <a:extLst>
                <a:ext uri="{FF2B5EF4-FFF2-40B4-BE49-F238E27FC236}">
                  <a16:creationId xmlns:a16="http://schemas.microsoft.com/office/drawing/2014/main" id="{88E996E4-A8AE-4EF4-98B1-0480A3CEB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7760" t="46522" r="3102" b="15279"/>
            <a:stretch/>
          </p:blipFill>
          <p:spPr>
            <a:xfrm>
              <a:off x="2014537" y="3093244"/>
              <a:ext cx="1821657" cy="1000125"/>
            </a:xfrm>
            <a:prstGeom prst="rect">
              <a:avLst/>
            </a:prstGeom>
          </p:spPr>
        </p:pic>
      </p:grpSp>
      <p:grpSp>
        <p:nvGrpSpPr>
          <p:cNvPr id="82" name="Группа 18">
            <a:extLst>
              <a:ext uri="{FF2B5EF4-FFF2-40B4-BE49-F238E27FC236}">
                <a16:creationId xmlns:a16="http://schemas.microsoft.com/office/drawing/2014/main" id="{E65AEC95-83D9-4A2E-AE00-835B7BF0AAF3}"/>
              </a:ext>
            </a:extLst>
          </p:cNvPr>
          <p:cNvGrpSpPr/>
          <p:nvPr/>
        </p:nvGrpSpPr>
        <p:grpSpPr>
          <a:xfrm>
            <a:off x="11006504" y="2327607"/>
            <a:ext cx="3070053" cy="3070048"/>
            <a:chOff x="3597189" y="1132768"/>
            <a:chExt cx="1949622" cy="1949619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8816D02D-C2B3-4AEF-B24C-A76031D6B69A}"/>
                </a:ext>
              </a:extLst>
            </p:cNvPr>
            <p:cNvSpPr/>
            <p:nvPr/>
          </p:nvSpPr>
          <p:spPr>
            <a:xfrm>
              <a:off x="3597189" y="1132768"/>
              <a:ext cx="1949622" cy="1949619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9929">
                <a:defRPr/>
              </a:pPr>
              <a:endParaRPr lang="ru-RU" sz="2834">
                <a:solidFill>
                  <a:prstClr val="black"/>
                </a:solidFill>
                <a:latin typeface="Gerbera"/>
              </a:endParaRP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073E1490-5968-4980-A6C4-EAE356D4A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8607" t="35246" r="3125" b="17760"/>
            <a:stretch/>
          </p:blipFill>
          <p:spPr>
            <a:xfrm>
              <a:off x="3693318" y="1443038"/>
              <a:ext cx="1778795" cy="1228725"/>
            </a:xfrm>
            <a:prstGeom prst="rect">
              <a:avLst/>
            </a:prstGeom>
          </p:spPr>
        </p:pic>
      </p:grpSp>
      <p:sp>
        <p:nvSpPr>
          <p:cNvPr id="93" name="Button Color - Down">
            <a:extLst>
              <a:ext uri="{FF2B5EF4-FFF2-40B4-BE49-F238E27FC236}">
                <a16:creationId xmlns:a16="http://schemas.microsoft.com/office/drawing/2014/main" id="{1AA0D9A9-6138-4BEC-ABF2-CB06ED05EBC5}"/>
              </a:ext>
            </a:extLst>
          </p:cNvPr>
          <p:cNvSpPr/>
          <p:nvPr/>
        </p:nvSpPr>
        <p:spPr>
          <a:xfrm>
            <a:off x="1378689" y="5379045"/>
            <a:ext cx="1530531" cy="324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Метали</a:t>
            </a:r>
          </a:p>
        </p:txBody>
      </p:sp>
      <p:sp>
        <p:nvSpPr>
          <p:cNvPr id="94" name="Button Color - Down">
            <a:extLst>
              <a:ext uri="{FF2B5EF4-FFF2-40B4-BE49-F238E27FC236}">
                <a16:creationId xmlns:a16="http://schemas.microsoft.com/office/drawing/2014/main" id="{FD511FF5-05F6-4922-B090-3CC12B52FC40}"/>
              </a:ext>
            </a:extLst>
          </p:cNvPr>
          <p:cNvSpPr/>
          <p:nvPr/>
        </p:nvSpPr>
        <p:spPr>
          <a:xfrm>
            <a:off x="3881464" y="7593897"/>
            <a:ext cx="1530531" cy="324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Рідини</a:t>
            </a:r>
          </a:p>
        </p:txBody>
      </p:sp>
      <p:sp>
        <p:nvSpPr>
          <p:cNvPr id="95" name="Button Color - Down">
            <a:extLst>
              <a:ext uri="{FF2B5EF4-FFF2-40B4-BE49-F238E27FC236}">
                <a16:creationId xmlns:a16="http://schemas.microsoft.com/office/drawing/2014/main" id="{B15730CC-FD3F-45CF-8358-23A011DDE052}"/>
              </a:ext>
            </a:extLst>
          </p:cNvPr>
          <p:cNvSpPr/>
          <p:nvPr/>
        </p:nvSpPr>
        <p:spPr>
          <a:xfrm>
            <a:off x="6573960" y="5384844"/>
            <a:ext cx="1530531" cy="324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Гази</a:t>
            </a:r>
          </a:p>
        </p:txBody>
      </p:sp>
      <p:sp>
        <p:nvSpPr>
          <p:cNvPr id="96" name="Button Color - Down">
            <a:extLst>
              <a:ext uri="{FF2B5EF4-FFF2-40B4-BE49-F238E27FC236}">
                <a16:creationId xmlns:a16="http://schemas.microsoft.com/office/drawing/2014/main" id="{CF40B7D7-8C50-48CB-9F82-EF549DE610D0}"/>
              </a:ext>
            </a:extLst>
          </p:cNvPr>
          <p:cNvSpPr/>
          <p:nvPr/>
        </p:nvSpPr>
        <p:spPr>
          <a:xfrm>
            <a:off x="8128274" y="7593897"/>
            <a:ext cx="3225360" cy="324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Напівпровідники</a:t>
            </a:r>
          </a:p>
        </p:txBody>
      </p:sp>
      <p:sp>
        <p:nvSpPr>
          <p:cNvPr id="97" name="Button Color - Down">
            <a:extLst>
              <a:ext uri="{FF2B5EF4-FFF2-40B4-BE49-F238E27FC236}">
                <a16:creationId xmlns:a16="http://schemas.microsoft.com/office/drawing/2014/main" id="{79A742B4-1649-4C35-9E94-C92E8F12422B}"/>
              </a:ext>
            </a:extLst>
          </p:cNvPr>
          <p:cNvSpPr/>
          <p:nvPr/>
        </p:nvSpPr>
        <p:spPr>
          <a:xfrm>
            <a:off x="11827987" y="5379045"/>
            <a:ext cx="1530531" cy="324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Вакуум</a:t>
            </a:r>
          </a:p>
        </p:txBody>
      </p:sp>
      <p:sp>
        <p:nvSpPr>
          <p:cNvPr id="98" name="Button Color - Down">
            <a:extLst>
              <a:ext uri="{FF2B5EF4-FFF2-40B4-BE49-F238E27FC236}">
                <a16:creationId xmlns:a16="http://schemas.microsoft.com/office/drawing/2014/main" id="{A0990429-F940-4263-AC2D-65654CE8D022}"/>
              </a:ext>
            </a:extLst>
          </p:cNvPr>
          <p:cNvSpPr/>
          <p:nvPr/>
        </p:nvSpPr>
        <p:spPr>
          <a:xfrm>
            <a:off x="11542502" y="6145600"/>
            <a:ext cx="2599490" cy="110074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 це частинки?</a:t>
            </a:r>
          </a:p>
        </p:txBody>
      </p:sp>
      <p:grpSp>
        <p:nvGrpSpPr>
          <p:cNvPr id="34" name="Группа 20">
            <a:extLst>
              <a:ext uri="{FF2B5EF4-FFF2-40B4-BE49-F238E27FC236}">
                <a16:creationId xmlns:a16="http://schemas.microsoft.com/office/drawing/2014/main" id="{AF7995EC-6F85-4AFF-BC87-241135FDE1B8}"/>
              </a:ext>
            </a:extLst>
          </p:cNvPr>
          <p:cNvGrpSpPr/>
          <p:nvPr/>
        </p:nvGrpSpPr>
        <p:grpSpPr>
          <a:xfrm rot="538122">
            <a:off x="2194351" y="4145834"/>
            <a:ext cx="4003124" cy="4716135"/>
            <a:chOff x="402517" y="1561337"/>
            <a:chExt cx="2091380" cy="246388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574301-E41B-4B6D-A616-02D49B3BE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6194913">
              <a:off x="216265" y="1747589"/>
              <a:ext cx="2463884" cy="209138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векторная графика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256E4F72-8C5F-4A15-A373-EDAC16879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2818" y="1696549"/>
              <a:ext cx="1259794" cy="149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4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 § 6,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 № 6 (2, 3)</a:t>
            </a: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692D4F-7D5D-4226-BDDD-80FE7637D2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1"/>
          <a:stretch/>
        </p:blipFill>
        <p:spPr>
          <a:xfrm>
            <a:off x="7222943" y="928874"/>
            <a:ext cx="7176652" cy="717055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внутренний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922B36B-E806-416D-A1ED-76B81BF4E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7" t="32532" b="15326"/>
          <a:stretch/>
        </p:blipFill>
        <p:spPr>
          <a:xfrm>
            <a:off x="7302337" y="3070899"/>
            <a:ext cx="6932137" cy="4223243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Електроліти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D0D4780-5DDB-4A12-AAA2-69A096D8AE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93" b="93617" l="9982" r="89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72253" r="19366" b="8236"/>
          <a:stretch/>
        </p:blipFill>
        <p:spPr>
          <a:xfrm>
            <a:off x="8252039" y="5814941"/>
            <a:ext cx="2162175" cy="1003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2A19DB-981C-498D-AFD7-8BE2FD29F4E0}"/>
                  </a:ext>
                </a:extLst>
              </p:cNvPr>
              <p:cNvSpPr txBox="1"/>
              <p:nvPr/>
            </p:nvSpPr>
            <p:spPr>
              <a:xfrm>
                <a:off x="8706736" y="5184458"/>
                <a:ext cx="12527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O</m:t>
                      </m:r>
                    </m:oMath>
                  </m:oMathPara>
                </a14:m>
                <a:endParaRPr lang="ru-RU" sz="4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2A19DB-981C-498D-AFD7-8BE2FD29F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736" y="5184458"/>
                <a:ext cx="125277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1D5237-9CA1-4A19-89DE-E8F28DEC3A11}"/>
                  </a:ext>
                </a:extLst>
              </p:cNvPr>
              <p:cNvSpPr txBox="1"/>
              <p:nvPr/>
            </p:nvSpPr>
            <p:spPr>
              <a:xfrm>
                <a:off x="8662909" y="5208375"/>
                <a:ext cx="13404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aCl</m:t>
                      </m:r>
                    </m:oMath>
                  </m:oMathPara>
                </a14:m>
                <a:endParaRPr lang="ru-RU" sz="4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1D5237-9CA1-4A19-89DE-E8F28DEC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09" y="5208375"/>
                <a:ext cx="134043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ECFC9695-4911-43CF-8F70-57746336AB26}"/>
              </a:ext>
            </a:extLst>
          </p:cNvPr>
          <p:cNvGrpSpPr/>
          <p:nvPr/>
        </p:nvGrpSpPr>
        <p:grpSpPr>
          <a:xfrm>
            <a:off x="7625208" y="3070896"/>
            <a:ext cx="6354953" cy="4024096"/>
            <a:chOff x="322871" y="2589817"/>
            <a:chExt cx="6354953" cy="4024096"/>
          </a:xfrm>
        </p:grpSpPr>
        <p:pic>
          <p:nvPicPr>
            <p:cNvPr id="17" name="Рисунок 16" descr="Изображение выглядит как внутренний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BE53E36B-FBDF-4D70-96E3-FD9FB2EBD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4131" t="34887" r="1734" b="17621"/>
            <a:stretch/>
          </p:blipFill>
          <p:spPr>
            <a:xfrm>
              <a:off x="322871" y="2767263"/>
              <a:ext cx="6354953" cy="384665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внутренний, сиди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CE14A703-5A5F-48DE-BF40-094E349D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492" t="32532" r="23242" b="19975"/>
            <a:stretch/>
          </p:blipFill>
          <p:spPr>
            <a:xfrm>
              <a:off x="667283" y="2589817"/>
              <a:ext cx="2918127" cy="384665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94A96F-F2B9-4490-A31B-2F603E0C0DE4}"/>
              </a:ext>
            </a:extLst>
          </p:cNvPr>
          <p:cNvSpPr txBox="1"/>
          <p:nvPr/>
        </p:nvSpPr>
        <p:spPr>
          <a:xfrm>
            <a:off x="8588816" y="5238797"/>
            <a:ext cx="148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 солі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57DE15F1-3AD9-4F87-AFF7-10F06CC035C4}"/>
              </a:ext>
            </a:extLst>
          </p:cNvPr>
          <p:cNvSpPr/>
          <p:nvPr/>
        </p:nvSpPr>
        <p:spPr>
          <a:xfrm>
            <a:off x="629547" y="1259916"/>
            <a:ext cx="5964467" cy="110074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 проводить вода електричний струм?</a:t>
            </a: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B1808AF4-83D7-4310-82F4-067AF17EB0D7}"/>
              </a:ext>
            </a:extLst>
          </p:cNvPr>
          <p:cNvSpPr/>
          <p:nvPr/>
        </p:nvSpPr>
        <p:spPr>
          <a:xfrm>
            <a:off x="629547" y="1259916"/>
            <a:ext cx="5964467" cy="110074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 проводить кам’яна сіль електричний струм?</a:t>
            </a:r>
          </a:p>
        </p:txBody>
      </p:sp>
      <p:sp>
        <p:nvSpPr>
          <p:cNvPr id="25" name="Button Color - Down">
            <a:extLst>
              <a:ext uri="{FF2B5EF4-FFF2-40B4-BE49-F238E27FC236}">
                <a16:creationId xmlns:a16="http://schemas.microsoft.com/office/drawing/2014/main" id="{2CE36C7B-587C-42C4-BEA9-0C43CA268261}"/>
              </a:ext>
            </a:extLst>
          </p:cNvPr>
          <p:cNvSpPr/>
          <p:nvPr/>
        </p:nvSpPr>
        <p:spPr>
          <a:xfrm>
            <a:off x="629546" y="1259916"/>
            <a:ext cx="5964467" cy="162744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 проводить водний розчин кам’яної солі електричний струм?</a:t>
            </a:r>
          </a:p>
        </p:txBody>
      </p:sp>
      <p:sp>
        <p:nvSpPr>
          <p:cNvPr id="26" name="Button Color - Down">
            <a:extLst>
              <a:ext uri="{FF2B5EF4-FFF2-40B4-BE49-F238E27FC236}">
                <a16:creationId xmlns:a16="http://schemas.microsoft.com/office/drawing/2014/main" id="{17263D63-BE93-4762-BC5C-80CB923DD487}"/>
              </a:ext>
            </a:extLst>
          </p:cNvPr>
          <p:cNvSpPr/>
          <p:nvPr/>
        </p:nvSpPr>
        <p:spPr>
          <a:xfrm>
            <a:off x="629545" y="3362302"/>
            <a:ext cx="5964467" cy="3074538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Електроліти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речовини, водні розчини або розплави яких проводять електричний струм</a:t>
            </a:r>
          </a:p>
        </p:txBody>
      </p:sp>
      <p:sp>
        <p:nvSpPr>
          <p:cNvPr id="28" name="Button Color - Down">
            <a:extLst>
              <a:ext uri="{FF2B5EF4-FFF2-40B4-BE49-F238E27FC236}">
                <a16:creationId xmlns:a16="http://schemas.microsoft.com/office/drawing/2014/main" id="{2EBCE6EE-01F9-4C34-9713-E8F32422FEB0}"/>
              </a:ext>
            </a:extLst>
          </p:cNvPr>
          <p:cNvSpPr/>
          <p:nvPr/>
        </p:nvSpPr>
        <p:spPr>
          <a:xfrm>
            <a:off x="2425167" y="6911778"/>
            <a:ext cx="9549877" cy="104982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відбувається в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розчині електроліту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коли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електричне поле відсутнє?</a:t>
            </a:r>
          </a:p>
        </p:txBody>
      </p:sp>
    </p:spTree>
    <p:extLst>
      <p:ext uri="{BB962C8B-B14F-4D97-AF65-F5344CB8AC3E}">
        <p14:creationId xmlns:p14="http://schemas.microsoft.com/office/powerpoint/2010/main" val="8655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3" grpId="0"/>
      <p:bldP spid="19" grpId="0" animBg="1"/>
      <p:bldP spid="19" grpId="1" animBg="1"/>
      <p:bldP spid="24" grpId="0" animBg="1"/>
      <p:bldP spid="24" grpId="1" animBg="1"/>
      <p:bldP spid="25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Електричний струм в електролітах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B2723535-DA04-4017-9842-BBE8F17B1DF6}"/>
              </a:ext>
            </a:extLst>
          </p:cNvPr>
          <p:cNvGrpSpPr/>
          <p:nvPr/>
        </p:nvGrpSpPr>
        <p:grpSpPr>
          <a:xfrm>
            <a:off x="2577047" y="2303565"/>
            <a:ext cx="2572837" cy="901325"/>
            <a:chOff x="1978625" y="3946040"/>
            <a:chExt cx="2572837" cy="901325"/>
          </a:xfrm>
        </p:grpSpPr>
        <p:grpSp>
          <p:nvGrpSpPr>
            <p:cNvPr id="211" name="Групувати 210">
              <a:extLst>
                <a:ext uri="{FF2B5EF4-FFF2-40B4-BE49-F238E27FC236}">
                  <a16:creationId xmlns:a16="http://schemas.microsoft.com/office/drawing/2014/main" id="{375EEEE8-CBF7-4154-B760-91F48B8CFD20}"/>
                </a:ext>
              </a:extLst>
            </p:cNvPr>
            <p:cNvGrpSpPr/>
            <p:nvPr/>
          </p:nvGrpSpPr>
          <p:grpSpPr>
            <a:xfrm>
              <a:off x="2005446" y="3946040"/>
              <a:ext cx="2369980" cy="901325"/>
              <a:chOff x="3071646" y="1407050"/>
              <a:chExt cx="2369980" cy="901325"/>
            </a:xfrm>
          </p:grpSpPr>
          <p:grpSp>
            <p:nvGrpSpPr>
              <p:cNvPr id="212" name="Группа 94">
                <a:extLst>
                  <a:ext uri="{FF2B5EF4-FFF2-40B4-BE49-F238E27FC236}">
                    <a16:creationId xmlns:a16="http://schemas.microsoft.com/office/drawing/2014/main" id="{285A0E73-1020-41E1-BE2A-5DA8D08440C4}"/>
                  </a:ext>
                </a:extLst>
              </p:cNvPr>
              <p:cNvGrpSpPr/>
              <p:nvPr/>
            </p:nvGrpSpPr>
            <p:grpSpPr>
              <a:xfrm rot="10800000">
                <a:off x="3624620" y="1462150"/>
                <a:ext cx="1262780" cy="804996"/>
                <a:chOff x="3851920" y="2427734"/>
                <a:chExt cx="1387218" cy="884321"/>
              </a:xfrm>
            </p:grpSpPr>
            <p:sp>
              <p:nvSpPr>
                <p:cNvPr id="215" name="Прямоугольник 97">
                  <a:extLst>
                    <a:ext uri="{FF2B5EF4-FFF2-40B4-BE49-F238E27FC236}">
                      <a16:creationId xmlns:a16="http://schemas.microsoft.com/office/drawing/2014/main" id="{6E506DCC-8426-46B8-AA93-6B919284FF9E}"/>
                    </a:ext>
                  </a:extLst>
                </p:cNvPr>
                <p:cNvSpPr/>
                <p:nvPr/>
              </p:nvSpPr>
              <p:spPr>
                <a:xfrm>
                  <a:off x="4090054" y="2715766"/>
                  <a:ext cx="936104" cy="29697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50000">
                      <a:schemeClr val="dk1">
                        <a:shade val="93000"/>
                        <a:satMod val="130000"/>
                        <a:lumMod val="50000"/>
                        <a:lumOff val="5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216" name="Месяц 98">
                  <a:extLst>
                    <a:ext uri="{FF2B5EF4-FFF2-40B4-BE49-F238E27FC236}">
                      <a16:creationId xmlns:a16="http://schemas.microsoft.com/office/drawing/2014/main" id="{B1FE13DD-A0B8-4A79-949D-BAF64A4DCE37}"/>
                    </a:ext>
                  </a:extLst>
                </p:cNvPr>
                <p:cNvSpPr/>
                <p:nvPr/>
              </p:nvSpPr>
              <p:spPr>
                <a:xfrm rot="5400000">
                  <a:off x="4361720" y="2459791"/>
                  <a:ext cx="342464" cy="1362064"/>
                </a:xfrm>
                <a:prstGeom prst="moon">
                  <a:avLst>
                    <a:gd name="adj" fmla="val 39030"/>
                  </a:avLst>
                </a:prstGeom>
                <a:gradFill flip="none" rotWithShape="1">
                  <a:gsLst>
                    <a:gs pos="100000">
                      <a:srgbClr val="C00000"/>
                    </a:gs>
                    <a:gs pos="50000">
                      <a:schemeClr val="dk1">
                        <a:shade val="93000"/>
                        <a:satMod val="130000"/>
                        <a:lumMod val="50000"/>
                        <a:lumOff val="50000"/>
                      </a:schemeClr>
                    </a:gs>
                    <a:gs pos="0">
                      <a:schemeClr val="tx2">
                        <a:lumMod val="75000"/>
                      </a:schemeClr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217" name="Месяц 99">
                  <a:extLst>
                    <a:ext uri="{FF2B5EF4-FFF2-40B4-BE49-F238E27FC236}">
                      <a16:creationId xmlns:a16="http://schemas.microsoft.com/office/drawing/2014/main" id="{2AEE3996-9D0C-48A0-86F6-39208AEE4D42}"/>
                    </a:ext>
                  </a:extLst>
                </p:cNvPr>
                <p:cNvSpPr/>
                <p:nvPr/>
              </p:nvSpPr>
              <p:spPr>
                <a:xfrm rot="16200000">
                  <a:off x="4386874" y="1917934"/>
                  <a:ext cx="342464" cy="1362064"/>
                </a:xfrm>
                <a:prstGeom prst="moon">
                  <a:avLst>
                    <a:gd name="adj" fmla="val 39030"/>
                  </a:avLst>
                </a:prstGeom>
                <a:gradFill flip="none" rotWithShape="1">
                  <a:gsLst>
                    <a:gs pos="0">
                      <a:srgbClr val="C00000"/>
                    </a:gs>
                    <a:gs pos="50000">
                      <a:schemeClr val="dk1">
                        <a:shade val="93000"/>
                        <a:satMod val="130000"/>
                        <a:lumMod val="50000"/>
                        <a:lumOff val="5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</p:grpSp>
          <p:sp>
            <p:nvSpPr>
              <p:cNvPr id="213" name="Овал 212">
                <a:extLst>
                  <a:ext uri="{FF2B5EF4-FFF2-40B4-BE49-F238E27FC236}">
                    <a16:creationId xmlns:a16="http://schemas.microsoft.com/office/drawing/2014/main" id="{2FE5A115-07DF-4939-A7E6-7A13A7DB291E}"/>
                  </a:ext>
                </a:extLst>
              </p:cNvPr>
              <p:cNvSpPr/>
              <p:nvPr/>
            </p:nvSpPr>
            <p:spPr>
              <a:xfrm>
                <a:off x="4541626" y="1408375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FF000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34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14" name="Овал 213">
                <a:extLst>
                  <a:ext uri="{FF2B5EF4-FFF2-40B4-BE49-F238E27FC236}">
                    <a16:creationId xmlns:a16="http://schemas.microsoft.com/office/drawing/2014/main" id="{6E9442CB-D7EC-4A5F-93C1-A54E0F811298}"/>
                  </a:ext>
                </a:extLst>
              </p:cNvPr>
              <p:cNvSpPr/>
              <p:nvPr/>
            </p:nvSpPr>
            <p:spPr>
              <a:xfrm>
                <a:off x="3071646" y="140705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0070C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34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D93B565E-2D4A-47CE-ABF7-66B2FBFA49DF}"/>
                    </a:ext>
                  </a:extLst>
                </p:cNvPr>
                <p:cNvSpPr txBox="1"/>
                <p:nvPr/>
              </p:nvSpPr>
              <p:spPr>
                <a:xfrm>
                  <a:off x="1978625" y="4036511"/>
                  <a:ext cx="1034707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Cl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ru-RU" sz="4000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D93B565E-2D4A-47CE-ABF7-66B2FBFA4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8625" y="4036511"/>
                  <a:ext cx="1034707" cy="707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AFB172A5-EB40-401A-B843-5439216D0737}"/>
                    </a:ext>
                  </a:extLst>
                </p:cNvPr>
                <p:cNvSpPr txBox="1"/>
                <p:nvPr/>
              </p:nvSpPr>
              <p:spPr>
                <a:xfrm>
                  <a:off x="3345234" y="4034878"/>
                  <a:ext cx="1206228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Na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ru-RU" sz="4000" dirty="0">
                    <a:solidFill>
                      <a:srgbClr val="D32F2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AFB172A5-EB40-401A-B843-5439216D0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234" y="4034878"/>
                  <a:ext cx="1206228" cy="707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4" name="Группа 170">
            <a:extLst>
              <a:ext uri="{FF2B5EF4-FFF2-40B4-BE49-F238E27FC236}">
                <a16:creationId xmlns:a16="http://schemas.microsoft.com/office/drawing/2014/main" id="{B162C7C2-8A24-4230-8A27-5DFA42AFBC33}"/>
              </a:ext>
            </a:extLst>
          </p:cNvPr>
          <p:cNvGrpSpPr/>
          <p:nvPr/>
        </p:nvGrpSpPr>
        <p:grpSpPr>
          <a:xfrm>
            <a:off x="1473871" y="1228891"/>
            <a:ext cx="2314652" cy="3139199"/>
            <a:chOff x="5648119" y="1446004"/>
            <a:chExt cx="1469908" cy="1993533"/>
          </a:xfrm>
        </p:grpSpPr>
        <p:grpSp>
          <p:nvGrpSpPr>
            <p:cNvPr id="305" name="Группа 89">
              <a:extLst>
                <a:ext uri="{FF2B5EF4-FFF2-40B4-BE49-F238E27FC236}">
                  <a16:creationId xmlns:a16="http://schemas.microsoft.com/office/drawing/2014/main" id="{E87F0FC8-825F-455B-9BB6-A4679620673D}"/>
                </a:ext>
              </a:extLst>
            </p:cNvPr>
            <p:cNvGrpSpPr/>
            <p:nvPr/>
          </p:nvGrpSpPr>
          <p:grpSpPr>
            <a:xfrm rot="5400000">
              <a:off x="6505560" y="1609062"/>
              <a:ext cx="694115" cy="385815"/>
              <a:chOff x="4620401" y="2842248"/>
              <a:chExt cx="694119" cy="385817"/>
            </a:xfrm>
          </p:grpSpPr>
          <p:sp>
            <p:nvSpPr>
              <p:cNvPr id="334" name="Овал 333">
                <a:extLst>
                  <a:ext uri="{FF2B5EF4-FFF2-40B4-BE49-F238E27FC236}">
                    <a16:creationId xmlns:a16="http://schemas.microsoft.com/office/drawing/2014/main" id="{25FFDDDA-E38B-4328-9FAC-B4942D95D405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B123D933-2059-4CCE-B4A6-BB1D01ABAB79}"/>
                  </a:ext>
                </a:extLst>
              </p:cNvPr>
              <p:cNvSpPr txBox="1"/>
              <p:nvPr/>
            </p:nvSpPr>
            <p:spPr>
              <a:xfrm>
                <a:off x="5015707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442A3D56-014E-4076-BD1C-318967FBCF53}"/>
                  </a:ext>
                </a:extLst>
              </p:cNvPr>
              <p:cNvSpPr txBox="1"/>
              <p:nvPr/>
            </p:nvSpPr>
            <p:spPr>
              <a:xfrm>
                <a:off x="4667717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6" name="Группа 106">
              <a:extLst>
                <a:ext uri="{FF2B5EF4-FFF2-40B4-BE49-F238E27FC236}">
                  <a16:creationId xmlns:a16="http://schemas.microsoft.com/office/drawing/2014/main" id="{D2C6CE4A-F546-4B8E-BA40-F83EF4E51BC6}"/>
                </a:ext>
              </a:extLst>
            </p:cNvPr>
            <p:cNvGrpSpPr/>
            <p:nvPr/>
          </p:nvGrpSpPr>
          <p:grpSpPr>
            <a:xfrm rot="4508939">
              <a:off x="6161641" y="1600154"/>
              <a:ext cx="694115" cy="385815"/>
              <a:chOff x="4620401" y="2842248"/>
              <a:chExt cx="694119" cy="385817"/>
            </a:xfrm>
          </p:grpSpPr>
          <p:sp>
            <p:nvSpPr>
              <p:cNvPr id="331" name="Овал 330">
                <a:extLst>
                  <a:ext uri="{FF2B5EF4-FFF2-40B4-BE49-F238E27FC236}">
                    <a16:creationId xmlns:a16="http://schemas.microsoft.com/office/drawing/2014/main" id="{6CA19321-712B-467A-B9D8-EDC7BE4BDC6B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800E84A8-77FC-434B-A7E8-0ECD350C1ADF}"/>
                  </a:ext>
                </a:extLst>
              </p:cNvPr>
              <p:cNvSpPr txBox="1"/>
              <p:nvPr/>
            </p:nvSpPr>
            <p:spPr>
              <a:xfrm>
                <a:off x="5015707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27FC13FE-3F9C-4427-8576-0BDB92198B59}"/>
                  </a:ext>
                </a:extLst>
              </p:cNvPr>
              <p:cNvSpPr txBox="1"/>
              <p:nvPr/>
            </p:nvSpPr>
            <p:spPr>
              <a:xfrm>
                <a:off x="4667716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7" name="Группа 110">
              <a:extLst>
                <a:ext uri="{FF2B5EF4-FFF2-40B4-BE49-F238E27FC236}">
                  <a16:creationId xmlns:a16="http://schemas.microsoft.com/office/drawing/2014/main" id="{051C8852-1D1A-4284-A093-562D4BBB31A2}"/>
                </a:ext>
              </a:extLst>
            </p:cNvPr>
            <p:cNvGrpSpPr/>
            <p:nvPr/>
          </p:nvGrpSpPr>
          <p:grpSpPr>
            <a:xfrm rot="3612896">
              <a:off x="5862145" y="1756782"/>
              <a:ext cx="694115" cy="385816"/>
              <a:chOff x="4620401" y="2842248"/>
              <a:chExt cx="694119" cy="385818"/>
            </a:xfrm>
          </p:grpSpPr>
          <p:sp>
            <p:nvSpPr>
              <p:cNvPr id="328" name="Овал 327">
                <a:extLst>
                  <a:ext uri="{FF2B5EF4-FFF2-40B4-BE49-F238E27FC236}">
                    <a16:creationId xmlns:a16="http://schemas.microsoft.com/office/drawing/2014/main" id="{7F2BA8D4-AEE2-4226-9C5E-32ED42EA6947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49B7EA9D-5209-44A2-B941-F58F46869EDA}"/>
                  </a:ext>
                </a:extLst>
              </p:cNvPr>
              <p:cNvSpPr txBox="1"/>
              <p:nvPr/>
            </p:nvSpPr>
            <p:spPr>
              <a:xfrm>
                <a:off x="5015707" y="2842249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CCEAF923-1F16-4A55-A0C1-BE464384A576}"/>
                  </a:ext>
                </a:extLst>
              </p:cNvPr>
              <p:cNvSpPr txBox="1"/>
              <p:nvPr/>
            </p:nvSpPr>
            <p:spPr>
              <a:xfrm>
                <a:off x="4667716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8" name="Группа 114">
              <a:extLst>
                <a:ext uri="{FF2B5EF4-FFF2-40B4-BE49-F238E27FC236}">
                  <a16:creationId xmlns:a16="http://schemas.microsoft.com/office/drawing/2014/main" id="{A321F241-7BCD-4FEF-9936-91F2208ADF2B}"/>
                </a:ext>
              </a:extLst>
            </p:cNvPr>
            <p:cNvGrpSpPr/>
            <p:nvPr/>
          </p:nvGrpSpPr>
          <p:grpSpPr>
            <a:xfrm rot="1613376">
              <a:off x="5648119" y="2039203"/>
              <a:ext cx="694115" cy="385816"/>
              <a:chOff x="4620401" y="2842248"/>
              <a:chExt cx="694119" cy="385818"/>
            </a:xfrm>
          </p:grpSpPr>
          <p:sp>
            <p:nvSpPr>
              <p:cNvPr id="325" name="Овал 324">
                <a:extLst>
                  <a:ext uri="{FF2B5EF4-FFF2-40B4-BE49-F238E27FC236}">
                    <a16:creationId xmlns:a16="http://schemas.microsoft.com/office/drawing/2014/main" id="{085E1B4A-A33B-402E-B28F-D31066277FC8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8980480B-4AFA-4918-8F71-566D6567D28D}"/>
                  </a:ext>
                </a:extLst>
              </p:cNvPr>
              <p:cNvSpPr txBox="1"/>
              <p:nvPr/>
            </p:nvSpPr>
            <p:spPr>
              <a:xfrm>
                <a:off x="5015707" y="2842249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8C268C65-AABD-442E-BFFF-E9F04F5A998C}"/>
                  </a:ext>
                </a:extLst>
              </p:cNvPr>
              <p:cNvSpPr txBox="1"/>
              <p:nvPr/>
            </p:nvSpPr>
            <p:spPr>
              <a:xfrm>
                <a:off x="4667717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9" name="Группа 118">
              <a:extLst>
                <a:ext uri="{FF2B5EF4-FFF2-40B4-BE49-F238E27FC236}">
                  <a16:creationId xmlns:a16="http://schemas.microsoft.com/office/drawing/2014/main" id="{C8C67BFC-BCE0-409C-B3BB-0296404F61AD}"/>
                </a:ext>
              </a:extLst>
            </p:cNvPr>
            <p:cNvGrpSpPr/>
            <p:nvPr/>
          </p:nvGrpSpPr>
          <p:grpSpPr>
            <a:xfrm rot="20838400">
              <a:off x="5692855" y="2431723"/>
              <a:ext cx="694115" cy="385815"/>
              <a:chOff x="4620401" y="2842248"/>
              <a:chExt cx="694119" cy="385817"/>
            </a:xfrm>
          </p:grpSpPr>
          <p:sp>
            <p:nvSpPr>
              <p:cNvPr id="322" name="Овал 321">
                <a:extLst>
                  <a:ext uri="{FF2B5EF4-FFF2-40B4-BE49-F238E27FC236}">
                    <a16:creationId xmlns:a16="http://schemas.microsoft.com/office/drawing/2014/main" id="{321AFCBD-27BD-4F2B-BEB3-815E63F7ED17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B16D9B5C-8DCB-41C6-9063-671EF410BF7D}"/>
                  </a:ext>
                </a:extLst>
              </p:cNvPr>
              <p:cNvSpPr txBox="1"/>
              <p:nvPr/>
            </p:nvSpPr>
            <p:spPr>
              <a:xfrm>
                <a:off x="5015706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D1239394-2E92-4C44-8EBF-0D39932E3A43}"/>
                  </a:ext>
                </a:extLst>
              </p:cNvPr>
              <p:cNvSpPr txBox="1"/>
              <p:nvPr/>
            </p:nvSpPr>
            <p:spPr>
              <a:xfrm>
                <a:off x="4667717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0" name="Группа 122">
              <a:extLst>
                <a:ext uri="{FF2B5EF4-FFF2-40B4-BE49-F238E27FC236}">
                  <a16:creationId xmlns:a16="http://schemas.microsoft.com/office/drawing/2014/main" id="{100F1D10-199E-4CAB-9518-16E6934887E8}"/>
                </a:ext>
              </a:extLst>
            </p:cNvPr>
            <p:cNvGrpSpPr/>
            <p:nvPr/>
          </p:nvGrpSpPr>
          <p:grpSpPr>
            <a:xfrm rot="18925375">
              <a:off x="5900507" y="2740251"/>
              <a:ext cx="694115" cy="385816"/>
              <a:chOff x="4620401" y="2842247"/>
              <a:chExt cx="694119" cy="385818"/>
            </a:xfrm>
          </p:grpSpPr>
          <p:sp>
            <p:nvSpPr>
              <p:cNvPr id="319" name="Овал 318">
                <a:extLst>
                  <a:ext uri="{FF2B5EF4-FFF2-40B4-BE49-F238E27FC236}">
                    <a16:creationId xmlns:a16="http://schemas.microsoft.com/office/drawing/2014/main" id="{976C4F8E-75FE-45E6-AFFE-B1AC65363942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81D13521-2FCB-4DFF-A65B-697887D4DE49}"/>
                  </a:ext>
                </a:extLst>
              </p:cNvPr>
              <p:cNvSpPr txBox="1"/>
              <p:nvPr/>
            </p:nvSpPr>
            <p:spPr>
              <a:xfrm>
                <a:off x="5015706" y="2842247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37A6692D-2D6E-40EB-89AD-019846946365}"/>
                  </a:ext>
                </a:extLst>
              </p:cNvPr>
              <p:cNvSpPr txBox="1"/>
              <p:nvPr/>
            </p:nvSpPr>
            <p:spPr>
              <a:xfrm>
                <a:off x="4667716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1" name="Группа 126">
              <a:extLst>
                <a:ext uri="{FF2B5EF4-FFF2-40B4-BE49-F238E27FC236}">
                  <a16:creationId xmlns:a16="http://schemas.microsoft.com/office/drawing/2014/main" id="{C8371BE4-1DE8-4141-B3A4-C5BBE342B4B7}"/>
                </a:ext>
              </a:extLst>
            </p:cNvPr>
            <p:cNvGrpSpPr/>
            <p:nvPr/>
          </p:nvGrpSpPr>
          <p:grpSpPr>
            <a:xfrm rot="17250471">
              <a:off x="6199928" y="2899573"/>
              <a:ext cx="694115" cy="385814"/>
              <a:chOff x="4620401" y="2842248"/>
              <a:chExt cx="694119" cy="385816"/>
            </a:xfrm>
          </p:grpSpPr>
          <p:sp>
            <p:nvSpPr>
              <p:cNvPr id="316" name="Овал 315">
                <a:extLst>
                  <a:ext uri="{FF2B5EF4-FFF2-40B4-BE49-F238E27FC236}">
                    <a16:creationId xmlns:a16="http://schemas.microsoft.com/office/drawing/2014/main" id="{1344826B-5D8A-4423-8A77-F87716B987E8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B944CE71-22E7-413E-8195-7AF66D5817C1}"/>
                  </a:ext>
                </a:extLst>
              </p:cNvPr>
              <p:cNvSpPr txBox="1"/>
              <p:nvPr/>
            </p:nvSpPr>
            <p:spPr>
              <a:xfrm>
                <a:off x="5015706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BE82DA79-D2BB-4FFB-804D-03CFA59891EB}"/>
                  </a:ext>
                </a:extLst>
              </p:cNvPr>
              <p:cNvSpPr txBox="1"/>
              <p:nvPr/>
            </p:nvSpPr>
            <p:spPr>
              <a:xfrm>
                <a:off x="4667716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2" name="Группа 130">
              <a:extLst>
                <a:ext uri="{FF2B5EF4-FFF2-40B4-BE49-F238E27FC236}">
                  <a16:creationId xmlns:a16="http://schemas.microsoft.com/office/drawing/2014/main" id="{F5ABE9CB-C30B-493B-8F41-CC90AD709745}"/>
                </a:ext>
              </a:extLst>
            </p:cNvPr>
            <p:cNvGrpSpPr/>
            <p:nvPr/>
          </p:nvGrpSpPr>
          <p:grpSpPr>
            <a:xfrm rot="15609240">
              <a:off x="6578061" y="2861962"/>
              <a:ext cx="694115" cy="385816"/>
              <a:chOff x="4620401" y="2842247"/>
              <a:chExt cx="694119" cy="385818"/>
            </a:xfrm>
          </p:grpSpPr>
          <p:sp>
            <p:nvSpPr>
              <p:cNvPr id="313" name="Овал 312">
                <a:extLst>
                  <a:ext uri="{FF2B5EF4-FFF2-40B4-BE49-F238E27FC236}">
                    <a16:creationId xmlns:a16="http://schemas.microsoft.com/office/drawing/2014/main" id="{9007E9FC-6D67-4467-AABD-98FA23EF5029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770B83A5-F418-4405-BB93-887EE0BBA7D6}"/>
                  </a:ext>
                </a:extLst>
              </p:cNvPr>
              <p:cNvSpPr txBox="1"/>
              <p:nvPr/>
            </p:nvSpPr>
            <p:spPr>
              <a:xfrm>
                <a:off x="5015706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E1EEECE0-DF53-4051-A40C-51EDFA971DC1}"/>
                  </a:ext>
                </a:extLst>
              </p:cNvPr>
              <p:cNvSpPr txBox="1"/>
              <p:nvPr/>
            </p:nvSpPr>
            <p:spPr>
              <a:xfrm>
                <a:off x="4667716" y="2842247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7" name="Группа 167">
            <a:extLst>
              <a:ext uri="{FF2B5EF4-FFF2-40B4-BE49-F238E27FC236}">
                <a16:creationId xmlns:a16="http://schemas.microsoft.com/office/drawing/2014/main" id="{083245E6-5066-46F5-90D2-A1620EB1EFB1}"/>
              </a:ext>
            </a:extLst>
          </p:cNvPr>
          <p:cNvGrpSpPr/>
          <p:nvPr/>
        </p:nvGrpSpPr>
        <p:grpSpPr>
          <a:xfrm rot="21427532">
            <a:off x="3782521" y="1170421"/>
            <a:ext cx="2263980" cy="3137716"/>
            <a:chOff x="7114210" y="1427064"/>
            <a:chExt cx="1437729" cy="1992591"/>
          </a:xfrm>
        </p:grpSpPr>
        <p:grpSp>
          <p:nvGrpSpPr>
            <p:cNvPr id="338" name="Группа 134">
              <a:extLst>
                <a:ext uri="{FF2B5EF4-FFF2-40B4-BE49-F238E27FC236}">
                  <a16:creationId xmlns:a16="http://schemas.microsoft.com/office/drawing/2014/main" id="{5FA7B345-FDA8-41C7-B580-66ACAF59CE89}"/>
                </a:ext>
              </a:extLst>
            </p:cNvPr>
            <p:cNvGrpSpPr/>
            <p:nvPr/>
          </p:nvGrpSpPr>
          <p:grpSpPr>
            <a:xfrm rot="5760000">
              <a:off x="6960059" y="2834821"/>
              <a:ext cx="694115" cy="385814"/>
              <a:chOff x="4620401" y="2842248"/>
              <a:chExt cx="694119" cy="385816"/>
            </a:xfrm>
          </p:grpSpPr>
          <p:sp>
            <p:nvSpPr>
              <p:cNvPr id="367" name="Овал 366">
                <a:extLst>
                  <a:ext uri="{FF2B5EF4-FFF2-40B4-BE49-F238E27FC236}">
                    <a16:creationId xmlns:a16="http://schemas.microsoft.com/office/drawing/2014/main" id="{25EF83CC-4CEC-49DC-B7F6-2B2A23A3A3AD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F86A3769-6BCA-4775-BFD0-A403EBF26013}"/>
                  </a:ext>
                </a:extLst>
              </p:cNvPr>
              <p:cNvSpPr txBox="1"/>
              <p:nvPr/>
            </p:nvSpPr>
            <p:spPr>
              <a:xfrm>
                <a:off x="5015708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B4E8C383-73A4-4496-A866-F33FD77894B8}"/>
                  </a:ext>
                </a:extLst>
              </p:cNvPr>
              <p:cNvSpPr txBox="1"/>
              <p:nvPr/>
            </p:nvSpPr>
            <p:spPr>
              <a:xfrm>
                <a:off x="4667718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9" name="Группа 138">
              <a:extLst>
                <a:ext uri="{FF2B5EF4-FFF2-40B4-BE49-F238E27FC236}">
                  <a16:creationId xmlns:a16="http://schemas.microsoft.com/office/drawing/2014/main" id="{A9B06970-7FCE-4986-8D4C-CF43039195A6}"/>
                </a:ext>
              </a:extLst>
            </p:cNvPr>
            <p:cNvGrpSpPr/>
            <p:nvPr/>
          </p:nvGrpSpPr>
          <p:grpSpPr>
            <a:xfrm rot="4860000">
              <a:off x="7301153" y="2879690"/>
              <a:ext cx="694115" cy="385815"/>
              <a:chOff x="4620401" y="2842248"/>
              <a:chExt cx="694119" cy="385817"/>
            </a:xfrm>
          </p:grpSpPr>
          <p:sp>
            <p:nvSpPr>
              <p:cNvPr id="364" name="Овал 363">
                <a:extLst>
                  <a:ext uri="{FF2B5EF4-FFF2-40B4-BE49-F238E27FC236}">
                    <a16:creationId xmlns:a16="http://schemas.microsoft.com/office/drawing/2014/main" id="{AAEB0E06-26FB-4C1B-B944-7627967F347E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65" name="TextBox 364">
                <a:extLst>
                  <a:ext uri="{FF2B5EF4-FFF2-40B4-BE49-F238E27FC236}">
                    <a16:creationId xmlns:a16="http://schemas.microsoft.com/office/drawing/2014/main" id="{8C9B457E-D5B2-44E8-8D7C-8CBD9B4FC27B}"/>
                  </a:ext>
                </a:extLst>
              </p:cNvPr>
              <p:cNvSpPr txBox="1"/>
              <p:nvPr/>
            </p:nvSpPr>
            <p:spPr>
              <a:xfrm>
                <a:off x="5015707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7A03BC10-4778-4005-BFF8-9A3A961025E3}"/>
                  </a:ext>
                </a:extLst>
              </p:cNvPr>
              <p:cNvSpPr txBox="1"/>
              <p:nvPr/>
            </p:nvSpPr>
            <p:spPr>
              <a:xfrm>
                <a:off x="4667717" y="2842249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0" name="Группа 142">
              <a:extLst>
                <a:ext uri="{FF2B5EF4-FFF2-40B4-BE49-F238E27FC236}">
                  <a16:creationId xmlns:a16="http://schemas.microsoft.com/office/drawing/2014/main" id="{7E7141FC-4399-4674-807C-57BD997C6D02}"/>
                </a:ext>
              </a:extLst>
            </p:cNvPr>
            <p:cNvGrpSpPr/>
            <p:nvPr/>
          </p:nvGrpSpPr>
          <p:grpSpPr>
            <a:xfrm rot="3960000">
              <a:off x="7615402" y="2755281"/>
              <a:ext cx="694115" cy="385814"/>
              <a:chOff x="4620401" y="2842248"/>
              <a:chExt cx="694119" cy="385816"/>
            </a:xfrm>
          </p:grpSpPr>
          <p:sp>
            <p:nvSpPr>
              <p:cNvPr id="361" name="Овал 360">
                <a:extLst>
                  <a:ext uri="{FF2B5EF4-FFF2-40B4-BE49-F238E27FC236}">
                    <a16:creationId xmlns:a16="http://schemas.microsoft.com/office/drawing/2014/main" id="{144D6FCF-C7D6-42DD-AB23-05E0695106AA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7878ACA9-8C18-4E46-A80E-8E17D5CCCA1D}"/>
                  </a:ext>
                </a:extLst>
              </p:cNvPr>
              <p:cNvSpPr txBox="1"/>
              <p:nvPr/>
            </p:nvSpPr>
            <p:spPr>
              <a:xfrm>
                <a:off x="5015707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FB0CCB62-35F0-4CBD-8DE6-C1671BC5F91D}"/>
                  </a:ext>
                </a:extLst>
              </p:cNvPr>
              <p:cNvSpPr txBox="1"/>
              <p:nvPr/>
            </p:nvSpPr>
            <p:spPr>
              <a:xfrm>
                <a:off x="4667717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1" name="Группа 146">
              <a:extLst>
                <a:ext uri="{FF2B5EF4-FFF2-40B4-BE49-F238E27FC236}">
                  <a16:creationId xmlns:a16="http://schemas.microsoft.com/office/drawing/2014/main" id="{1B454AF8-AF5B-4576-BD95-5B260742D2A7}"/>
                </a:ext>
              </a:extLst>
            </p:cNvPr>
            <p:cNvGrpSpPr/>
            <p:nvPr/>
          </p:nvGrpSpPr>
          <p:grpSpPr>
            <a:xfrm rot="1980000">
              <a:off x="7857824" y="2496823"/>
              <a:ext cx="694115" cy="385815"/>
              <a:chOff x="4620401" y="2842248"/>
              <a:chExt cx="694119" cy="385817"/>
            </a:xfrm>
          </p:grpSpPr>
          <p:sp>
            <p:nvSpPr>
              <p:cNvPr id="358" name="Овал 357">
                <a:extLst>
                  <a:ext uri="{FF2B5EF4-FFF2-40B4-BE49-F238E27FC236}">
                    <a16:creationId xmlns:a16="http://schemas.microsoft.com/office/drawing/2014/main" id="{AF4A6E59-7DE5-4F0E-B3F9-CCCC4CF18D2C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2E9309F4-AAE2-4007-B119-6077F91ACB9A}"/>
                  </a:ext>
                </a:extLst>
              </p:cNvPr>
              <p:cNvSpPr txBox="1"/>
              <p:nvPr/>
            </p:nvSpPr>
            <p:spPr>
              <a:xfrm>
                <a:off x="5015707" y="2842248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0" name="TextBox 359">
                <a:extLst>
                  <a:ext uri="{FF2B5EF4-FFF2-40B4-BE49-F238E27FC236}">
                    <a16:creationId xmlns:a16="http://schemas.microsoft.com/office/drawing/2014/main" id="{B83FA3F0-9A40-48DA-9C9D-6B93D129E951}"/>
                  </a:ext>
                </a:extLst>
              </p:cNvPr>
              <p:cNvSpPr txBox="1"/>
              <p:nvPr/>
            </p:nvSpPr>
            <p:spPr>
              <a:xfrm>
                <a:off x="4667717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2" name="Группа 150">
              <a:extLst>
                <a:ext uri="{FF2B5EF4-FFF2-40B4-BE49-F238E27FC236}">
                  <a16:creationId xmlns:a16="http://schemas.microsoft.com/office/drawing/2014/main" id="{43B92989-22E4-4BF6-A7E7-98E32FEC304B}"/>
                </a:ext>
              </a:extLst>
            </p:cNvPr>
            <p:cNvGrpSpPr/>
            <p:nvPr/>
          </p:nvGrpSpPr>
          <p:grpSpPr>
            <a:xfrm rot="-420000">
              <a:off x="7854435" y="2101778"/>
              <a:ext cx="694115" cy="385814"/>
              <a:chOff x="4620401" y="2842249"/>
              <a:chExt cx="694119" cy="385816"/>
            </a:xfrm>
          </p:grpSpPr>
          <p:sp>
            <p:nvSpPr>
              <p:cNvPr id="355" name="Овал 354">
                <a:extLst>
                  <a:ext uri="{FF2B5EF4-FFF2-40B4-BE49-F238E27FC236}">
                    <a16:creationId xmlns:a16="http://schemas.microsoft.com/office/drawing/2014/main" id="{4C73AFED-9392-4AFA-B47F-EA11E6E2ADA0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4E07810D-865B-4BE1-82F0-A0CA5B977B0C}"/>
                  </a:ext>
                </a:extLst>
              </p:cNvPr>
              <p:cNvSpPr txBox="1"/>
              <p:nvPr/>
            </p:nvSpPr>
            <p:spPr>
              <a:xfrm>
                <a:off x="5015707" y="2842249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6061DF1E-9D6B-42E6-8AF5-0403D8FDCA5C}"/>
                  </a:ext>
                </a:extLst>
              </p:cNvPr>
              <p:cNvSpPr txBox="1"/>
              <p:nvPr/>
            </p:nvSpPr>
            <p:spPr>
              <a:xfrm>
                <a:off x="4667717" y="2842249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3" name="Группа 154">
              <a:extLst>
                <a:ext uri="{FF2B5EF4-FFF2-40B4-BE49-F238E27FC236}">
                  <a16:creationId xmlns:a16="http://schemas.microsoft.com/office/drawing/2014/main" id="{989EB62E-D624-418B-80C9-E491F5CDF470}"/>
                </a:ext>
              </a:extLst>
            </p:cNvPr>
            <p:cNvGrpSpPr/>
            <p:nvPr/>
          </p:nvGrpSpPr>
          <p:grpSpPr>
            <a:xfrm rot="19260000">
              <a:off x="7680230" y="1773202"/>
              <a:ext cx="694115" cy="385814"/>
              <a:chOff x="4620401" y="2842248"/>
              <a:chExt cx="694119" cy="385816"/>
            </a:xfrm>
          </p:grpSpPr>
          <p:sp>
            <p:nvSpPr>
              <p:cNvPr id="352" name="Овал 351">
                <a:extLst>
                  <a:ext uri="{FF2B5EF4-FFF2-40B4-BE49-F238E27FC236}">
                    <a16:creationId xmlns:a16="http://schemas.microsoft.com/office/drawing/2014/main" id="{AE1BE0C1-D017-4A62-8AA2-E6CB763AAF3F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125AA665-6172-4BAB-8B42-392C856A22BE}"/>
                  </a:ext>
                </a:extLst>
              </p:cNvPr>
              <p:cNvSpPr txBox="1"/>
              <p:nvPr/>
            </p:nvSpPr>
            <p:spPr>
              <a:xfrm>
                <a:off x="5015706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A9326BF7-D886-46AB-A541-4EA03C50185E}"/>
                  </a:ext>
                </a:extLst>
              </p:cNvPr>
              <p:cNvSpPr txBox="1"/>
              <p:nvPr/>
            </p:nvSpPr>
            <p:spPr>
              <a:xfrm>
                <a:off x="4667717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4" name="Группа 158">
              <a:extLst>
                <a:ext uri="{FF2B5EF4-FFF2-40B4-BE49-F238E27FC236}">
                  <a16:creationId xmlns:a16="http://schemas.microsoft.com/office/drawing/2014/main" id="{A4B2EB14-4341-4D91-A544-F66A3494C194}"/>
                </a:ext>
              </a:extLst>
            </p:cNvPr>
            <p:cNvGrpSpPr/>
            <p:nvPr/>
          </p:nvGrpSpPr>
          <p:grpSpPr>
            <a:xfrm rot="17640000">
              <a:off x="7399135" y="1583405"/>
              <a:ext cx="694115" cy="385814"/>
              <a:chOff x="4620401" y="2842248"/>
              <a:chExt cx="694119" cy="385816"/>
            </a:xfrm>
          </p:grpSpPr>
          <p:sp>
            <p:nvSpPr>
              <p:cNvPr id="349" name="Овал 348">
                <a:extLst>
                  <a:ext uri="{FF2B5EF4-FFF2-40B4-BE49-F238E27FC236}">
                    <a16:creationId xmlns:a16="http://schemas.microsoft.com/office/drawing/2014/main" id="{40797E2F-61B8-4B39-94BB-2D119109D479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9B86CBBD-D12A-4566-AC36-3BF4570E5444}"/>
                  </a:ext>
                </a:extLst>
              </p:cNvPr>
              <p:cNvSpPr txBox="1"/>
              <p:nvPr/>
            </p:nvSpPr>
            <p:spPr>
              <a:xfrm>
                <a:off x="5015707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0E55F928-D92A-40B6-A20D-AFC5F0673800}"/>
                  </a:ext>
                </a:extLst>
              </p:cNvPr>
              <p:cNvSpPr txBox="1"/>
              <p:nvPr/>
            </p:nvSpPr>
            <p:spPr>
              <a:xfrm>
                <a:off x="4667717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5" name="Группа 162">
              <a:extLst>
                <a:ext uri="{FF2B5EF4-FFF2-40B4-BE49-F238E27FC236}">
                  <a16:creationId xmlns:a16="http://schemas.microsoft.com/office/drawing/2014/main" id="{1729FA73-36BB-4D42-97BC-535E353C37B4}"/>
                </a:ext>
              </a:extLst>
            </p:cNvPr>
            <p:cNvGrpSpPr/>
            <p:nvPr/>
          </p:nvGrpSpPr>
          <p:grpSpPr>
            <a:xfrm rot="15960000">
              <a:off x="7019143" y="1581214"/>
              <a:ext cx="694115" cy="385816"/>
              <a:chOff x="4620401" y="2842246"/>
              <a:chExt cx="694119" cy="385818"/>
            </a:xfrm>
          </p:grpSpPr>
          <p:sp>
            <p:nvSpPr>
              <p:cNvPr id="346" name="Овал 345">
                <a:extLst>
                  <a:ext uri="{FF2B5EF4-FFF2-40B4-BE49-F238E27FC236}">
                    <a16:creationId xmlns:a16="http://schemas.microsoft.com/office/drawing/2014/main" id="{55B07FAB-2A43-4195-A656-EAEBB755378D}"/>
                  </a:ext>
                </a:extLst>
              </p:cNvPr>
              <p:cNvSpPr/>
              <p:nvPr/>
            </p:nvSpPr>
            <p:spPr>
              <a:xfrm>
                <a:off x="4620401" y="2894384"/>
                <a:ext cx="694119" cy="288032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tx2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  <a:lumMod val="100000"/>
                    </a:schemeClr>
                  </a:gs>
                  <a:gs pos="80000">
                    <a:srgbClr val="C0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705D0C8C-7F53-483A-B972-154D809D9641}"/>
                  </a:ext>
                </a:extLst>
              </p:cNvPr>
              <p:cNvSpPr txBox="1"/>
              <p:nvPr/>
            </p:nvSpPr>
            <p:spPr>
              <a:xfrm>
                <a:off x="5015706" y="2842246"/>
                <a:ext cx="252664" cy="38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+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FD8A8EF0-4B55-4C24-B2F1-1A3ED6E622A3}"/>
                  </a:ext>
                </a:extLst>
              </p:cNvPr>
              <p:cNvSpPr txBox="1"/>
              <p:nvPr/>
            </p:nvSpPr>
            <p:spPr>
              <a:xfrm>
                <a:off x="4667716" y="2842248"/>
                <a:ext cx="252664" cy="385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348" b="1" dirty="0">
                    <a:solidFill>
                      <a:schemeClr val="bg1"/>
                    </a:solidFill>
                  </a:rPr>
                  <a:t>–</a:t>
                </a:r>
                <a:endParaRPr lang="ru-RU" sz="3348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EBEFEB56-4DCD-4F12-87ED-22525EC632CD}"/>
              </a:ext>
            </a:extLst>
          </p:cNvPr>
          <p:cNvGrpSpPr/>
          <p:nvPr/>
        </p:nvGrpSpPr>
        <p:grpSpPr>
          <a:xfrm>
            <a:off x="157137" y="4730428"/>
            <a:ext cx="3310965" cy="3107342"/>
            <a:chOff x="6899047" y="2903763"/>
            <a:chExt cx="3310965" cy="3107342"/>
          </a:xfrm>
        </p:grpSpPr>
        <p:grpSp>
          <p:nvGrpSpPr>
            <p:cNvPr id="101" name="Группа 362">
              <a:extLst>
                <a:ext uri="{FF2B5EF4-FFF2-40B4-BE49-F238E27FC236}">
                  <a16:creationId xmlns:a16="http://schemas.microsoft.com/office/drawing/2014/main" id="{FD26A536-EDDB-4FF1-8AF7-C9EB85F2440D}"/>
                </a:ext>
              </a:extLst>
            </p:cNvPr>
            <p:cNvGrpSpPr/>
            <p:nvPr/>
          </p:nvGrpSpPr>
          <p:grpSpPr>
            <a:xfrm>
              <a:off x="6899047" y="2903763"/>
              <a:ext cx="3310965" cy="3107342"/>
              <a:chOff x="3032559" y="2067694"/>
              <a:chExt cx="2187513" cy="2052983"/>
            </a:xfrm>
          </p:grpSpPr>
          <p:grpSp>
            <p:nvGrpSpPr>
              <p:cNvPr id="104" name="Группа 365">
                <a:extLst>
                  <a:ext uri="{FF2B5EF4-FFF2-40B4-BE49-F238E27FC236}">
                    <a16:creationId xmlns:a16="http://schemas.microsoft.com/office/drawing/2014/main" id="{CB9A8320-C12B-43B2-B999-9C0BEF47D7A9}"/>
                  </a:ext>
                </a:extLst>
              </p:cNvPr>
              <p:cNvGrpSpPr/>
              <p:nvPr/>
            </p:nvGrpSpPr>
            <p:grpSpPr>
              <a:xfrm>
                <a:off x="3032559" y="2067694"/>
                <a:ext cx="1242583" cy="2041377"/>
                <a:chOff x="3104567" y="2078772"/>
                <a:chExt cx="1242583" cy="2041377"/>
              </a:xfrm>
            </p:grpSpPr>
            <p:grpSp>
              <p:nvGrpSpPr>
                <p:cNvPr id="130" name="Группа 391">
                  <a:extLst>
                    <a:ext uri="{FF2B5EF4-FFF2-40B4-BE49-F238E27FC236}">
                      <a16:creationId xmlns:a16="http://schemas.microsoft.com/office/drawing/2014/main" id="{638B709B-3014-4903-BB20-3A6DA478C26F}"/>
                    </a:ext>
                  </a:extLst>
                </p:cNvPr>
                <p:cNvGrpSpPr/>
                <p:nvPr/>
              </p:nvGrpSpPr>
              <p:grpSpPr>
                <a:xfrm rot="5400000">
                  <a:off x="3799395" y="2225133"/>
                  <a:ext cx="694115" cy="401394"/>
                  <a:chOff x="4620401" y="2834458"/>
                  <a:chExt cx="694119" cy="401396"/>
                </a:xfrm>
              </p:grpSpPr>
              <p:sp>
                <p:nvSpPr>
                  <p:cNvPr id="151" name="Овал 150">
                    <a:extLst>
                      <a:ext uri="{FF2B5EF4-FFF2-40B4-BE49-F238E27FC236}">
                        <a16:creationId xmlns:a16="http://schemas.microsoft.com/office/drawing/2014/main" id="{A1EDFE03-2A25-4EF9-A7BC-43B5E0DA2746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4E257B51-2345-4917-99C1-1C122845BFB7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8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CAC6B790-2631-4485-9484-672BEDBDB5A3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8"/>
                    <a:ext cx="262867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31" name="Группа 392">
                  <a:extLst>
                    <a:ext uri="{FF2B5EF4-FFF2-40B4-BE49-F238E27FC236}">
                      <a16:creationId xmlns:a16="http://schemas.microsoft.com/office/drawing/2014/main" id="{60B450F1-D001-424E-AF86-520F041D2322}"/>
                    </a:ext>
                  </a:extLst>
                </p:cNvPr>
                <p:cNvGrpSpPr/>
                <p:nvPr/>
              </p:nvGrpSpPr>
              <p:grpSpPr>
                <a:xfrm rot="3612896">
                  <a:off x="3405485" y="2331948"/>
                  <a:ext cx="694115" cy="401393"/>
                  <a:chOff x="4620401" y="2834458"/>
                  <a:chExt cx="694119" cy="401395"/>
                </a:xfrm>
              </p:grpSpPr>
              <p:sp>
                <p:nvSpPr>
                  <p:cNvPr id="148" name="Овал 147">
                    <a:extLst>
                      <a:ext uri="{FF2B5EF4-FFF2-40B4-BE49-F238E27FC236}">
                        <a16:creationId xmlns:a16="http://schemas.microsoft.com/office/drawing/2014/main" id="{C12CC139-F7D1-4A3E-9B18-1CC5E68245FD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F55C0909-FE24-479E-B656-C6161627FCC4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8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E43945C0-227C-4038-948F-68CF6988E233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8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32" name="Группа 393">
                  <a:extLst>
                    <a:ext uri="{FF2B5EF4-FFF2-40B4-BE49-F238E27FC236}">
                      <a16:creationId xmlns:a16="http://schemas.microsoft.com/office/drawing/2014/main" id="{09797B23-0D3E-4410-8A22-0A1063F6A0F4}"/>
                    </a:ext>
                  </a:extLst>
                </p:cNvPr>
                <p:cNvGrpSpPr/>
                <p:nvPr/>
              </p:nvGrpSpPr>
              <p:grpSpPr>
                <a:xfrm rot="1854095">
                  <a:off x="3184240" y="2610429"/>
                  <a:ext cx="694115" cy="401395"/>
                  <a:chOff x="4620401" y="2834458"/>
                  <a:chExt cx="694119" cy="401397"/>
                </a:xfrm>
              </p:grpSpPr>
              <p:sp>
                <p:nvSpPr>
                  <p:cNvPr id="145" name="Овал 144">
                    <a:extLst>
                      <a:ext uri="{FF2B5EF4-FFF2-40B4-BE49-F238E27FC236}">
                        <a16:creationId xmlns:a16="http://schemas.microsoft.com/office/drawing/2014/main" id="{B6A0A8D6-7B11-4880-962C-5196B76E9CFD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2ECEF6B6-5BFB-4E1C-8ADA-0A2CBF4A1345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8"/>
                    <a:ext cx="262867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8E83A0E6-53C4-4268-AFA0-32479ED8F2C4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9"/>
                    <a:ext cx="262867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33" name="Группа 394">
                  <a:extLst>
                    <a:ext uri="{FF2B5EF4-FFF2-40B4-BE49-F238E27FC236}">
                      <a16:creationId xmlns:a16="http://schemas.microsoft.com/office/drawing/2014/main" id="{5AC207B7-BD7C-42E3-944D-0482187A1048}"/>
                    </a:ext>
                  </a:extLst>
                </p:cNvPr>
                <p:cNvGrpSpPr/>
                <p:nvPr/>
              </p:nvGrpSpPr>
              <p:grpSpPr>
                <a:xfrm rot="21209020">
                  <a:off x="3104567" y="3025961"/>
                  <a:ext cx="694115" cy="401394"/>
                  <a:chOff x="4620401" y="2834458"/>
                  <a:chExt cx="694119" cy="401396"/>
                </a:xfrm>
              </p:grpSpPr>
              <p:sp>
                <p:nvSpPr>
                  <p:cNvPr id="142" name="Овал 141">
                    <a:extLst>
                      <a:ext uri="{FF2B5EF4-FFF2-40B4-BE49-F238E27FC236}">
                        <a16:creationId xmlns:a16="http://schemas.microsoft.com/office/drawing/2014/main" id="{50D77148-D95C-4304-8B9D-22C8EF8C8BFA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6E97F300-39B4-47B2-99F8-53DCC9AAE8D9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8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434184E9-BED7-4C97-AE62-4E1CD04847EE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7" y="2834458"/>
                    <a:ext cx="262867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34" name="Группа 395">
                  <a:extLst>
                    <a:ext uri="{FF2B5EF4-FFF2-40B4-BE49-F238E27FC236}">
                      <a16:creationId xmlns:a16="http://schemas.microsoft.com/office/drawing/2014/main" id="{45B7F2E7-065D-4B7A-B91B-8A125BEA3B3D}"/>
                    </a:ext>
                  </a:extLst>
                </p:cNvPr>
                <p:cNvGrpSpPr/>
                <p:nvPr/>
              </p:nvGrpSpPr>
              <p:grpSpPr>
                <a:xfrm rot="19601726">
                  <a:off x="3260324" y="3364028"/>
                  <a:ext cx="694115" cy="401395"/>
                  <a:chOff x="4620401" y="2834458"/>
                  <a:chExt cx="694119" cy="401397"/>
                </a:xfrm>
              </p:grpSpPr>
              <p:sp>
                <p:nvSpPr>
                  <p:cNvPr id="139" name="Овал 138">
                    <a:extLst>
                      <a:ext uri="{FF2B5EF4-FFF2-40B4-BE49-F238E27FC236}">
                        <a16:creationId xmlns:a16="http://schemas.microsoft.com/office/drawing/2014/main" id="{EA9CCA4D-A7A7-42E7-9F33-3F81F4200871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C303821C-BFDD-4387-AB96-DCE4E7804D50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8"/>
                    <a:ext cx="262866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5AF41779-816A-417F-AE01-B511E68217AD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9"/>
                    <a:ext cx="262866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35" name="Группа 396">
                  <a:extLst>
                    <a:ext uri="{FF2B5EF4-FFF2-40B4-BE49-F238E27FC236}">
                      <a16:creationId xmlns:a16="http://schemas.microsoft.com/office/drawing/2014/main" id="{ECC2EA48-1C85-4B4D-A0F9-921905920491}"/>
                    </a:ext>
                  </a:extLst>
                </p:cNvPr>
                <p:cNvGrpSpPr/>
                <p:nvPr/>
              </p:nvGrpSpPr>
              <p:grpSpPr>
                <a:xfrm rot="17250471">
                  <a:off x="3575968" y="3572395"/>
                  <a:ext cx="694115" cy="401394"/>
                  <a:chOff x="4620401" y="2834459"/>
                  <a:chExt cx="694119" cy="401396"/>
                </a:xfrm>
              </p:grpSpPr>
              <p:sp>
                <p:nvSpPr>
                  <p:cNvPr id="136" name="Овал 135">
                    <a:extLst>
                      <a:ext uri="{FF2B5EF4-FFF2-40B4-BE49-F238E27FC236}">
                        <a16:creationId xmlns:a16="http://schemas.microsoft.com/office/drawing/2014/main" id="{B525C39D-A75D-4E46-87B8-0EAAC9E2E433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AF3155F1-286B-42D8-BA88-4FAD44755D9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5" y="2834459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3B0C833F-C411-4D97-9464-BDB6D87A63C2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60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05" name="Группа 366">
                <a:extLst>
                  <a:ext uri="{FF2B5EF4-FFF2-40B4-BE49-F238E27FC236}">
                    <a16:creationId xmlns:a16="http://schemas.microsoft.com/office/drawing/2014/main" id="{2115CCDC-6215-4F2A-A076-08D8D24C2C74}"/>
                  </a:ext>
                </a:extLst>
              </p:cNvPr>
              <p:cNvGrpSpPr/>
              <p:nvPr/>
            </p:nvGrpSpPr>
            <p:grpSpPr>
              <a:xfrm rot="10800000">
                <a:off x="3977488" y="2079300"/>
                <a:ext cx="1242584" cy="2041377"/>
                <a:chOff x="3104567" y="2078772"/>
                <a:chExt cx="1242584" cy="2041377"/>
              </a:xfrm>
            </p:grpSpPr>
            <p:grpSp>
              <p:nvGrpSpPr>
                <p:cNvPr id="106" name="Группа 367">
                  <a:extLst>
                    <a:ext uri="{FF2B5EF4-FFF2-40B4-BE49-F238E27FC236}">
                      <a16:creationId xmlns:a16="http://schemas.microsoft.com/office/drawing/2014/main" id="{EC4E0516-5897-41E3-A8D9-E6CBBD3214E2}"/>
                    </a:ext>
                  </a:extLst>
                </p:cNvPr>
                <p:cNvGrpSpPr/>
                <p:nvPr/>
              </p:nvGrpSpPr>
              <p:grpSpPr>
                <a:xfrm rot="5400000">
                  <a:off x="3799396" y="2225133"/>
                  <a:ext cx="694115" cy="401394"/>
                  <a:chOff x="4620401" y="2834458"/>
                  <a:chExt cx="694119" cy="401396"/>
                </a:xfrm>
              </p:grpSpPr>
              <p:sp>
                <p:nvSpPr>
                  <p:cNvPr id="127" name="Овал 126">
                    <a:extLst>
                      <a:ext uri="{FF2B5EF4-FFF2-40B4-BE49-F238E27FC236}">
                        <a16:creationId xmlns:a16="http://schemas.microsoft.com/office/drawing/2014/main" id="{37CB7A9C-955A-4649-AD77-6630D3E81F49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9CDBCA50-5C29-4AFE-AB4F-C5FE78224C6B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9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12F6F40A-82C7-4AF1-AF10-22E88ADB8694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8"/>
                    <a:ext cx="262866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07" name="Группа 368">
                  <a:extLst>
                    <a:ext uri="{FF2B5EF4-FFF2-40B4-BE49-F238E27FC236}">
                      <a16:creationId xmlns:a16="http://schemas.microsoft.com/office/drawing/2014/main" id="{C83E1632-5E55-4CC3-ABA1-B91343296105}"/>
                    </a:ext>
                  </a:extLst>
                </p:cNvPr>
                <p:cNvGrpSpPr/>
                <p:nvPr/>
              </p:nvGrpSpPr>
              <p:grpSpPr>
                <a:xfrm rot="3612896">
                  <a:off x="3405485" y="2331947"/>
                  <a:ext cx="694115" cy="401395"/>
                  <a:chOff x="4620401" y="2834457"/>
                  <a:chExt cx="694119" cy="401397"/>
                </a:xfrm>
              </p:grpSpPr>
              <p:sp>
                <p:nvSpPr>
                  <p:cNvPr id="124" name="Овал 123">
                    <a:extLst>
                      <a:ext uri="{FF2B5EF4-FFF2-40B4-BE49-F238E27FC236}">
                        <a16:creationId xmlns:a16="http://schemas.microsoft.com/office/drawing/2014/main" id="{FC5142DB-0199-4DE8-A003-44649A12237C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028935D1-7F14-4DB8-A241-348762313805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5" y="2834459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851675CB-B198-4F37-A168-12F2F616C3F1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7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08" name="Группа 369">
                  <a:extLst>
                    <a:ext uri="{FF2B5EF4-FFF2-40B4-BE49-F238E27FC236}">
                      <a16:creationId xmlns:a16="http://schemas.microsoft.com/office/drawing/2014/main" id="{A7E9B461-6119-48F2-B7D3-1C22ED559D73}"/>
                    </a:ext>
                  </a:extLst>
                </p:cNvPr>
                <p:cNvGrpSpPr/>
                <p:nvPr/>
              </p:nvGrpSpPr>
              <p:grpSpPr>
                <a:xfrm rot="1854095">
                  <a:off x="3184239" y="2610429"/>
                  <a:ext cx="694115" cy="401394"/>
                  <a:chOff x="4620401" y="2834458"/>
                  <a:chExt cx="694119" cy="401396"/>
                </a:xfrm>
              </p:grpSpPr>
              <p:sp>
                <p:nvSpPr>
                  <p:cNvPr id="121" name="Овал 120">
                    <a:extLst>
                      <a:ext uri="{FF2B5EF4-FFF2-40B4-BE49-F238E27FC236}">
                        <a16:creationId xmlns:a16="http://schemas.microsoft.com/office/drawing/2014/main" id="{DC57C652-F340-44B2-92C8-485BCB6390BE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A1050C78-3C56-4B08-9B35-C91C13F18B11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8"/>
                    <a:ext cx="262866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92621F18-B403-40F9-9046-6842003CBC20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8"/>
                    <a:ext cx="262866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09" name="Группа 370">
                  <a:extLst>
                    <a:ext uri="{FF2B5EF4-FFF2-40B4-BE49-F238E27FC236}">
                      <a16:creationId xmlns:a16="http://schemas.microsoft.com/office/drawing/2014/main" id="{12C71008-5730-4E8F-89DD-71F0191843EB}"/>
                    </a:ext>
                  </a:extLst>
                </p:cNvPr>
                <p:cNvGrpSpPr/>
                <p:nvPr/>
              </p:nvGrpSpPr>
              <p:grpSpPr>
                <a:xfrm rot="21209020">
                  <a:off x="3104567" y="3025960"/>
                  <a:ext cx="694115" cy="401395"/>
                  <a:chOff x="4620401" y="2834457"/>
                  <a:chExt cx="694119" cy="401397"/>
                </a:xfrm>
              </p:grpSpPr>
              <p:sp>
                <p:nvSpPr>
                  <p:cNvPr id="118" name="Овал 117">
                    <a:extLst>
                      <a:ext uri="{FF2B5EF4-FFF2-40B4-BE49-F238E27FC236}">
                        <a16:creationId xmlns:a16="http://schemas.microsoft.com/office/drawing/2014/main" id="{90DA8A45-C9EA-45BF-8C40-2E3A787BD256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3A6EB2FA-2989-49FB-8F28-C15CF757B4FE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9"/>
                    <a:ext cx="262866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682A0CA9-6FA3-42F2-B5AA-C098978E948B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7"/>
                    <a:ext cx="262866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0" name="Группа 371">
                  <a:extLst>
                    <a:ext uri="{FF2B5EF4-FFF2-40B4-BE49-F238E27FC236}">
                      <a16:creationId xmlns:a16="http://schemas.microsoft.com/office/drawing/2014/main" id="{208951AB-6EC1-4323-917C-7C68FAE37BEE}"/>
                    </a:ext>
                  </a:extLst>
                </p:cNvPr>
                <p:cNvGrpSpPr/>
                <p:nvPr/>
              </p:nvGrpSpPr>
              <p:grpSpPr>
                <a:xfrm rot="19601726">
                  <a:off x="3260324" y="3364029"/>
                  <a:ext cx="694115" cy="401394"/>
                  <a:chOff x="4620401" y="2834458"/>
                  <a:chExt cx="694119" cy="401396"/>
                </a:xfrm>
              </p:grpSpPr>
              <p:sp>
                <p:nvSpPr>
                  <p:cNvPr id="115" name="Овал 114">
                    <a:extLst>
                      <a:ext uri="{FF2B5EF4-FFF2-40B4-BE49-F238E27FC236}">
                        <a16:creationId xmlns:a16="http://schemas.microsoft.com/office/drawing/2014/main" id="{D9EEBF05-E353-442C-8B4A-E402AB8473E6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2198440-8A60-4B13-93C6-68E2C3D8DFBE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8"/>
                    <a:ext cx="262866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3D0C8BA4-2156-418C-AF24-19DB5DF82DFC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6" y="2834458"/>
                    <a:ext cx="262866" cy="4013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Группа 372">
                  <a:extLst>
                    <a:ext uri="{FF2B5EF4-FFF2-40B4-BE49-F238E27FC236}">
                      <a16:creationId xmlns:a16="http://schemas.microsoft.com/office/drawing/2014/main" id="{E839B8AE-802B-4238-B649-32A360F8DBC1}"/>
                    </a:ext>
                  </a:extLst>
                </p:cNvPr>
                <p:cNvGrpSpPr/>
                <p:nvPr/>
              </p:nvGrpSpPr>
              <p:grpSpPr>
                <a:xfrm rot="17250471">
                  <a:off x="3575968" y="3572395"/>
                  <a:ext cx="694115" cy="401393"/>
                  <a:chOff x="4620401" y="2834459"/>
                  <a:chExt cx="694119" cy="401395"/>
                </a:xfrm>
              </p:grpSpPr>
              <p:sp>
                <p:nvSpPr>
                  <p:cNvPr id="112" name="Овал 111">
                    <a:extLst>
                      <a:ext uri="{FF2B5EF4-FFF2-40B4-BE49-F238E27FC236}">
                        <a16:creationId xmlns:a16="http://schemas.microsoft.com/office/drawing/2014/main" id="{61A088C5-A5F4-40A1-B545-95C867C15C91}"/>
                      </a:ext>
                    </a:extLst>
                  </p:cNvPr>
                  <p:cNvSpPr/>
                  <p:nvPr/>
                </p:nvSpPr>
                <p:spPr>
                  <a:xfrm>
                    <a:off x="4620401" y="2894384"/>
                    <a:ext cx="694119" cy="288032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chemeClr val="tx2">
                          <a:lumMod val="7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  <a:lumMod val="100000"/>
                        </a:schemeClr>
                      </a:gs>
                      <a:gs pos="80000">
                        <a:srgbClr val="C00000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3348"/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1102E69A-39E3-48B6-BF2A-8CF2C8188712}"/>
                      </a:ext>
                    </a:extLst>
                  </p:cNvPr>
                  <p:cNvSpPr txBox="1"/>
                  <p:nvPr/>
                </p:nvSpPr>
                <p:spPr>
                  <a:xfrm>
                    <a:off x="5010606" y="2834459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+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D830CE80-6A59-4AA7-95C6-CCAB29950CD5}"/>
                      </a:ext>
                    </a:extLst>
                  </p:cNvPr>
                  <p:cNvSpPr txBox="1"/>
                  <p:nvPr/>
                </p:nvSpPr>
                <p:spPr>
                  <a:xfrm>
                    <a:off x="4662617" y="2834459"/>
                    <a:ext cx="262867" cy="401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348" b="1" dirty="0">
                        <a:solidFill>
                          <a:schemeClr val="bg1"/>
                        </a:solidFill>
                      </a:rPr>
                      <a:t>–</a:t>
                    </a:r>
                    <a:endParaRPr lang="ru-RU" sz="3348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" name="Групувати 8">
              <a:extLst>
                <a:ext uri="{FF2B5EF4-FFF2-40B4-BE49-F238E27FC236}">
                  <a16:creationId xmlns:a16="http://schemas.microsoft.com/office/drawing/2014/main" id="{BF408497-5FAA-4073-BDFA-ECE132404D58}"/>
                </a:ext>
              </a:extLst>
            </p:cNvPr>
            <p:cNvGrpSpPr/>
            <p:nvPr/>
          </p:nvGrpSpPr>
          <p:grpSpPr>
            <a:xfrm>
              <a:off x="8043736" y="4013300"/>
              <a:ext cx="1034707" cy="900000"/>
              <a:chOff x="4686730" y="6420913"/>
              <a:chExt cx="1034707" cy="900000"/>
            </a:xfrm>
          </p:grpSpPr>
          <p:sp>
            <p:nvSpPr>
              <p:cNvPr id="224" name="Овал 223">
                <a:extLst>
                  <a:ext uri="{FF2B5EF4-FFF2-40B4-BE49-F238E27FC236}">
                    <a16:creationId xmlns:a16="http://schemas.microsoft.com/office/drawing/2014/main" id="{CCF25C52-177F-4A82-9F0B-C14987D86444}"/>
                  </a:ext>
                </a:extLst>
              </p:cNvPr>
              <p:cNvSpPr/>
              <p:nvPr/>
            </p:nvSpPr>
            <p:spPr>
              <a:xfrm>
                <a:off x="4713551" y="642091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0070C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34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TextBox 219">
                    <a:extLst>
                      <a:ext uri="{FF2B5EF4-FFF2-40B4-BE49-F238E27FC236}">
                        <a16:creationId xmlns:a16="http://schemas.microsoft.com/office/drawing/2014/main" id="{B4E2F413-E0D4-4305-90EA-D4C42FBCD504}"/>
                      </a:ext>
                    </a:extLst>
                  </p:cNvPr>
                  <p:cNvSpPr txBox="1"/>
                  <p:nvPr/>
                </p:nvSpPr>
                <p:spPr>
                  <a:xfrm>
                    <a:off x="4686730" y="6511384"/>
                    <a:ext cx="1034707" cy="707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Cl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40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0" name="TextBox 219">
                    <a:extLst>
                      <a:ext uri="{FF2B5EF4-FFF2-40B4-BE49-F238E27FC236}">
                        <a16:creationId xmlns:a16="http://schemas.microsoft.com/office/drawing/2014/main" id="{B4E2F413-E0D4-4305-90EA-D4C42FBCD5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6730" y="6511384"/>
                    <a:ext cx="1034707" cy="707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BC44109C-55F7-4AEE-AECF-69FD1FB20148}"/>
              </a:ext>
            </a:extLst>
          </p:cNvPr>
          <p:cNvGrpSpPr/>
          <p:nvPr/>
        </p:nvGrpSpPr>
        <p:grpSpPr>
          <a:xfrm>
            <a:off x="3948940" y="4794324"/>
            <a:ext cx="3310961" cy="3107336"/>
            <a:chOff x="10690850" y="2967659"/>
            <a:chExt cx="3310961" cy="3107336"/>
          </a:xfrm>
        </p:grpSpPr>
        <p:grpSp>
          <p:nvGrpSpPr>
            <p:cNvPr id="156" name="Группа 417">
              <a:extLst>
                <a:ext uri="{FF2B5EF4-FFF2-40B4-BE49-F238E27FC236}">
                  <a16:creationId xmlns:a16="http://schemas.microsoft.com/office/drawing/2014/main" id="{19FD1C74-5966-44D6-BA95-F4546BDF200F}"/>
                </a:ext>
              </a:extLst>
            </p:cNvPr>
            <p:cNvGrpSpPr/>
            <p:nvPr/>
          </p:nvGrpSpPr>
          <p:grpSpPr>
            <a:xfrm>
              <a:off x="10690850" y="2967659"/>
              <a:ext cx="3310961" cy="3107336"/>
              <a:chOff x="6804249" y="2689226"/>
              <a:chExt cx="2187513" cy="2052981"/>
            </a:xfrm>
          </p:grpSpPr>
          <p:grpSp>
            <p:nvGrpSpPr>
              <p:cNvPr id="159" name="Группа 420">
                <a:extLst>
                  <a:ext uri="{FF2B5EF4-FFF2-40B4-BE49-F238E27FC236}">
                    <a16:creationId xmlns:a16="http://schemas.microsoft.com/office/drawing/2014/main" id="{A680DA10-A2F2-4B59-BD74-DE5C31CF68EA}"/>
                  </a:ext>
                </a:extLst>
              </p:cNvPr>
              <p:cNvGrpSpPr/>
              <p:nvPr/>
            </p:nvGrpSpPr>
            <p:grpSpPr>
              <a:xfrm rot="16200000">
                <a:off x="7499079" y="2835586"/>
                <a:ext cx="694115" cy="401395"/>
                <a:chOff x="4620401" y="2834458"/>
                <a:chExt cx="694119" cy="401397"/>
              </a:xfrm>
            </p:grpSpPr>
            <p:sp>
              <p:nvSpPr>
                <p:cNvPr id="204" name="Овал 203">
                  <a:extLst>
                    <a:ext uri="{FF2B5EF4-FFF2-40B4-BE49-F238E27FC236}">
                      <a16:creationId xmlns:a16="http://schemas.microsoft.com/office/drawing/2014/main" id="{491C3BBE-FEEB-428F-994D-B1796F30F17C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B72CDDCD-36D7-4190-8E8D-248481C469C1}"/>
                    </a:ext>
                  </a:extLst>
                </p:cNvPr>
                <p:cNvSpPr txBox="1"/>
                <p:nvPr/>
              </p:nvSpPr>
              <p:spPr>
                <a:xfrm>
                  <a:off x="5010606" y="2834459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D65CC1DE-EC25-4F21-99CD-910773B5ED6E}"/>
                    </a:ext>
                  </a:extLst>
                </p:cNvPr>
                <p:cNvSpPr txBox="1"/>
                <p:nvPr/>
              </p:nvSpPr>
              <p:spPr>
                <a:xfrm>
                  <a:off x="4662616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0" name="Группа 421">
                <a:extLst>
                  <a:ext uri="{FF2B5EF4-FFF2-40B4-BE49-F238E27FC236}">
                    <a16:creationId xmlns:a16="http://schemas.microsoft.com/office/drawing/2014/main" id="{E2641344-1597-4746-AAC8-FF2840372A5A}"/>
                  </a:ext>
                </a:extLst>
              </p:cNvPr>
              <p:cNvGrpSpPr/>
              <p:nvPr/>
            </p:nvGrpSpPr>
            <p:grpSpPr>
              <a:xfrm rot="14400000">
                <a:off x="7105167" y="2942399"/>
                <a:ext cx="694115" cy="401395"/>
                <a:chOff x="4620401" y="2834458"/>
                <a:chExt cx="694119" cy="401397"/>
              </a:xfrm>
            </p:grpSpPr>
            <p:sp>
              <p:nvSpPr>
                <p:cNvPr id="201" name="Овал 200">
                  <a:extLst>
                    <a:ext uri="{FF2B5EF4-FFF2-40B4-BE49-F238E27FC236}">
                      <a16:creationId xmlns:a16="http://schemas.microsoft.com/office/drawing/2014/main" id="{4FEB6531-AFB4-464B-B0E3-BDEDA9294BB1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C7EB7F46-2698-4935-A8DD-E4D1FA3A5637}"/>
                    </a:ext>
                  </a:extLst>
                </p:cNvPr>
                <p:cNvSpPr txBox="1"/>
                <p:nvPr/>
              </p:nvSpPr>
              <p:spPr>
                <a:xfrm>
                  <a:off x="5010606" y="2834459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B84D1347-0399-4005-9A47-542458858025}"/>
                    </a:ext>
                  </a:extLst>
                </p:cNvPr>
                <p:cNvSpPr txBox="1"/>
                <p:nvPr/>
              </p:nvSpPr>
              <p:spPr>
                <a:xfrm>
                  <a:off x="4662616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1" name="Группа 422">
                <a:extLst>
                  <a:ext uri="{FF2B5EF4-FFF2-40B4-BE49-F238E27FC236}">
                    <a16:creationId xmlns:a16="http://schemas.microsoft.com/office/drawing/2014/main" id="{9C08F6FC-AE79-4277-95BD-26A6031EB0A1}"/>
                  </a:ext>
                </a:extLst>
              </p:cNvPr>
              <p:cNvGrpSpPr/>
              <p:nvPr/>
            </p:nvGrpSpPr>
            <p:grpSpPr>
              <a:xfrm rot="12660000">
                <a:off x="6883922" y="3220878"/>
                <a:ext cx="694115" cy="401395"/>
                <a:chOff x="4620401" y="2834458"/>
                <a:chExt cx="694119" cy="401397"/>
              </a:xfrm>
            </p:grpSpPr>
            <p:sp>
              <p:nvSpPr>
                <p:cNvPr id="198" name="Овал 197">
                  <a:extLst>
                    <a:ext uri="{FF2B5EF4-FFF2-40B4-BE49-F238E27FC236}">
                      <a16:creationId xmlns:a16="http://schemas.microsoft.com/office/drawing/2014/main" id="{B903CA2D-D300-4066-97C7-CA42CD9CD6F6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D37A6EF1-1522-486C-8C8F-33728C5B7897}"/>
                    </a:ext>
                  </a:extLst>
                </p:cNvPr>
                <p:cNvSpPr txBox="1"/>
                <p:nvPr/>
              </p:nvSpPr>
              <p:spPr>
                <a:xfrm>
                  <a:off x="5010605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994090F8-406E-429D-98BC-2284F8191B16}"/>
                    </a:ext>
                  </a:extLst>
                </p:cNvPr>
                <p:cNvSpPr txBox="1"/>
                <p:nvPr/>
              </p:nvSpPr>
              <p:spPr>
                <a:xfrm>
                  <a:off x="4662615" y="2834459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2" name="Группа 423">
                <a:extLst>
                  <a:ext uri="{FF2B5EF4-FFF2-40B4-BE49-F238E27FC236}">
                    <a16:creationId xmlns:a16="http://schemas.microsoft.com/office/drawing/2014/main" id="{24D61D21-FDDA-409D-983D-7B15701729EA}"/>
                  </a:ext>
                </a:extLst>
              </p:cNvPr>
              <p:cNvGrpSpPr/>
              <p:nvPr/>
            </p:nvGrpSpPr>
            <p:grpSpPr>
              <a:xfrm rot="10380000">
                <a:off x="6804249" y="3636411"/>
                <a:ext cx="694115" cy="401395"/>
                <a:chOff x="4620401" y="2834457"/>
                <a:chExt cx="694119" cy="401397"/>
              </a:xfrm>
            </p:grpSpPr>
            <p:sp>
              <p:nvSpPr>
                <p:cNvPr id="195" name="Овал 194">
                  <a:extLst>
                    <a:ext uri="{FF2B5EF4-FFF2-40B4-BE49-F238E27FC236}">
                      <a16:creationId xmlns:a16="http://schemas.microsoft.com/office/drawing/2014/main" id="{8E88FF9B-36A4-4487-B28B-BEEC56D6D19B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97F69FDB-21CA-4DE7-8185-91A2CC27176F}"/>
                    </a:ext>
                  </a:extLst>
                </p:cNvPr>
                <p:cNvSpPr txBox="1"/>
                <p:nvPr/>
              </p:nvSpPr>
              <p:spPr>
                <a:xfrm>
                  <a:off x="5010606" y="2834457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4225D213-DB46-4453-A828-1BF7687DC040}"/>
                    </a:ext>
                  </a:extLst>
                </p:cNvPr>
                <p:cNvSpPr txBox="1"/>
                <p:nvPr/>
              </p:nvSpPr>
              <p:spPr>
                <a:xfrm>
                  <a:off x="4662616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3" name="Группа 424">
                <a:extLst>
                  <a:ext uri="{FF2B5EF4-FFF2-40B4-BE49-F238E27FC236}">
                    <a16:creationId xmlns:a16="http://schemas.microsoft.com/office/drawing/2014/main" id="{694D18B7-A597-40EB-ABB6-858BE178B7FC}"/>
                  </a:ext>
                </a:extLst>
              </p:cNvPr>
              <p:cNvGrpSpPr/>
              <p:nvPr/>
            </p:nvGrpSpPr>
            <p:grpSpPr>
              <a:xfrm rot="8820000">
                <a:off x="6960002" y="3974478"/>
                <a:ext cx="694115" cy="401395"/>
                <a:chOff x="4620401" y="2834458"/>
                <a:chExt cx="694119" cy="401397"/>
              </a:xfrm>
            </p:grpSpPr>
            <p:sp>
              <p:nvSpPr>
                <p:cNvPr id="192" name="Овал 191">
                  <a:extLst>
                    <a:ext uri="{FF2B5EF4-FFF2-40B4-BE49-F238E27FC236}">
                      <a16:creationId xmlns:a16="http://schemas.microsoft.com/office/drawing/2014/main" id="{495C24A3-6C44-4A70-8834-68890545E12E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88A27474-645C-400A-B60F-4CEA3FBA754C}"/>
                    </a:ext>
                  </a:extLst>
                </p:cNvPr>
                <p:cNvSpPr txBox="1"/>
                <p:nvPr/>
              </p:nvSpPr>
              <p:spPr>
                <a:xfrm>
                  <a:off x="5010605" y="2834459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A214D6AA-E84A-42D4-836D-99A56E8102FD}"/>
                    </a:ext>
                  </a:extLst>
                </p:cNvPr>
                <p:cNvSpPr txBox="1"/>
                <p:nvPr/>
              </p:nvSpPr>
              <p:spPr>
                <a:xfrm>
                  <a:off x="4662615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4" name="Группа 425">
                <a:extLst>
                  <a:ext uri="{FF2B5EF4-FFF2-40B4-BE49-F238E27FC236}">
                    <a16:creationId xmlns:a16="http://schemas.microsoft.com/office/drawing/2014/main" id="{8F8DFEFD-AC03-43BD-AF81-19F3975CA12E}"/>
                  </a:ext>
                </a:extLst>
              </p:cNvPr>
              <p:cNvGrpSpPr/>
              <p:nvPr/>
            </p:nvGrpSpPr>
            <p:grpSpPr>
              <a:xfrm rot="6480000">
                <a:off x="7275646" y="4182847"/>
                <a:ext cx="694115" cy="401394"/>
                <a:chOff x="4620401" y="2834458"/>
                <a:chExt cx="694119" cy="401396"/>
              </a:xfrm>
            </p:grpSpPr>
            <p:sp>
              <p:nvSpPr>
                <p:cNvPr id="189" name="Овал 188">
                  <a:extLst>
                    <a:ext uri="{FF2B5EF4-FFF2-40B4-BE49-F238E27FC236}">
                      <a16:creationId xmlns:a16="http://schemas.microsoft.com/office/drawing/2014/main" id="{C45EC321-1B34-45D4-8994-28DFC781F997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D6974AEB-ABEE-4470-A9F5-604B5DF65AB9}"/>
                    </a:ext>
                  </a:extLst>
                </p:cNvPr>
                <p:cNvSpPr txBox="1"/>
                <p:nvPr/>
              </p:nvSpPr>
              <p:spPr>
                <a:xfrm>
                  <a:off x="5010605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B12D3F0-6976-4C3A-9184-94C0714AA8A5}"/>
                    </a:ext>
                  </a:extLst>
                </p:cNvPr>
                <p:cNvSpPr txBox="1"/>
                <p:nvPr/>
              </p:nvSpPr>
              <p:spPr>
                <a:xfrm>
                  <a:off x="4662615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5" name="Группа 426">
                <a:extLst>
                  <a:ext uri="{FF2B5EF4-FFF2-40B4-BE49-F238E27FC236}">
                    <a16:creationId xmlns:a16="http://schemas.microsoft.com/office/drawing/2014/main" id="{A835BD43-C0F5-421A-AFBD-143862F51988}"/>
                  </a:ext>
                </a:extLst>
              </p:cNvPr>
              <p:cNvGrpSpPr/>
              <p:nvPr/>
            </p:nvGrpSpPr>
            <p:grpSpPr>
              <a:xfrm rot="5400000">
                <a:off x="7602815" y="4194453"/>
                <a:ext cx="694115" cy="401394"/>
                <a:chOff x="4620401" y="2834458"/>
                <a:chExt cx="694119" cy="401396"/>
              </a:xfrm>
            </p:grpSpPr>
            <p:sp>
              <p:nvSpPr>
                <p:cNvPr id="186" name="Овал 185">
                  <a:extLst>
                    <a:ext uri="{FF2B5EF4-FFF2-40B4-BE49-F238E27FC236}">
                      <a16:creationId xmlns:a16="http://schemas.microsoft.com/office/drawing/2014/main" id="{18987B3A-F869-4876-965B-03515A50FAAE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FEA9833B-24BC-4627-971C-8C8FDA6215B8}"/>
                    </a:ext>
                  </a:extLst>
                </p:cNvPr>
                <p:cNvSpPr txBox="1"/>
                <p:nvPr/>
              </p:nvSpPr>
              <p:spPr>
                <a:xfrm>
                  <a:off x="5010606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0F369087-DC16-439B-82DD-51503DF48AA3}"/>
                    </a:ext>
                  </a:extLst>
                </p:cNvPr>
                <p:cNvSpPr txBox="1"/>
                <p:nvPr/>
              </p:nvSpPr>
              <p:spPr>
                <a:xfrm>
                  <a:off x="4662615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6" name="Группа 427">
                <a:extLst>
                  <a:ext uri="{FF2B5EF4-FFF2-40B4-BE49-F238E27FC236}">
                    <a16:creationId xmlns:a16="http://schemas.microsoft.com/office/drawing/2014/main" id="{8F87AE98-3D78-4FA3-A08D-5FCA77932C98}"/>
                  </a:ext>
                </a:extLst>
              </p:cNvPr>
              <p:cNvGrpSpPr/>
              <p:nvPr/>
            </p:nvGrpSpPr>
            <p:grpSpPr>
              <a:xfrm rot="3600000">
                <a:off x="7996727" y="4087639"/>
                <a:ext cx="694115" cy="401396"/>
                <a:chOff x="4620401" y="2834457"/>
                <a:chExt cx="694119" cy="401398"/>
              </a:xfrm>
            </p:grpSpPr>
            <p:sp>
              <p:nvSpPr>
                <p:cNvPr id="183" name="Овал 182">
                  <a:extLst>
                    <a:ext uri="{FF2B5EF4-FFF2-40B4-BE49-F238E27FC236}">
                      <a16:creationId xmlns:a16="http://schemas.microsoft.com/office/drawing/2014/main" id="{62B59580-A4A2-4D3A-9734-E9903BF41521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3A533570-7D07-4F01-BB6A-17E4E3179C42}"/>
                    </a:ext>
                  </a:extLst>
                </p:cNvPr>
                <p:cNvSpPr txBox="1"/>
                <p:nvPr/>
              </p:nvSpPr>
              <p:spPr>
                <a:xfrm>
                  <a:off x="5010606" y="2834457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7E0D1274-2F09-4FEC-9FB2-D51A829E03ED}"/>
                    </a:ext>
                  </a:extLst>
                </p:cNvPr>
                <p:cNvSpPr txBox="1"/>
                <p:nvPr/>
              </p:nvSpPr>
              <p:spPr>
                <a:xfrm>
                  <a:off x="4662616" y="2834459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7" name="Группа 428">
                <a:extLst>
                  <a:ext uri="{FF2B5EF4-FFF2-40B4-BE49-F238E27FC236}">
                    <a16:creationId xmlns:a16="http://schemas.microsoft.com/office/drawing/2014/main" id="{878E0BD8-12A6-4844-B68B-7D3CF8120BF5}"/>
                  </a:ext>
                </a:extLst>
              </p:cNvPr>
              <p:cNvGrpSpPr/>
              <p:nvPr/>
            </p:nvGrpSpPr>
            <p:grpSpPr>
              <a:xfrm rot="1860000">
                <a:off x="8217973" y="3809159"/>
                <a:ext cx="694115" cy="401395"/>
                <a:chOff x="4620401" y="2834457"/>
                <a:chExt cx="694119" cy="401397"/>
              </a:xfrm>
            </p:grpSpPr>
            <p:sp>
              <p:nvSpPr>
                <p:cNvPr id="180" name="Овал 179">
                  <a:extLst>
                    <a:ext uri="{FF2B5EF4-FFF2-40B4-BE49-F238E27FC236}">
                      <a16:creationId xmlns:a16="http://schemas.microsoft.com/office/drawing/2014/main" id="{FB94AE05-7BA4-4EE2-8AB2-2945BE092DB2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B46094BE-09B0-4FC3-80B6-1983C113E766}"/>
                    </a:ext>
                  </a:extLst>
                </p:cNvPr>
                <p:cNvSpPr txBox="1"/>
                <p:nvPr/>
              </p:nvSpPr>
              <p:spPr>
                <a:xfrm>
                  <a:off x="5010606" y="2834457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388396B3-BE29-413F-8B60-31D9F1A5CB59}"/>
                    </a:ext>
                  </a:extLst>
                </p:cNvPr>
                <p:cNvSpPr txBox="1"/>
                <p:nvPr/>
              </p:nvSpPr>
              <p:spPr>
                <a:xfrm>
                  <a:off x="4662617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8" name="Группа 429">
                <a:extLst>
                  <a:ext uri="{FF2B5EF4-FFF2-40B4-BE49-F238E27FC236}">
                    <a16:creationId xmlns:a16="http://schemas.microsoft.com/office/drawing/2014/main" id="{B5696770-D1CC-4BFB-953A-A429D880815C}"/>
                  </a:ext>
                </a:extLst>
              </p:cNvPr>
              <p:cNvGrpSpPr/>
              <p:nvPr/>
            </p:nvGrpSpPr>
            <p:grpSpPr>
              <a:xfrm rot="-420000">
                <a:off x="8297647" y="3393627"/>
                <a:ext cx="694115" cy="401396"/>
                <a:chOff x="4620401" y="2834457"/>
                <a:chExt cx="694119" cy="401398"/>
              </a:xfrm>
            </p:grpSpPr>
            <p:sp>
              <p:nvSpPr>
                <p:cNvPr id="177" name="Овал 176">
                  <a:extLst>
                    <a:ext uri="{FF2B5EF4-FFF2-40B4-BE49-F238E27FC236}">
                      <a16:creationId xmlns:a16="http://schemas.microsoft.com/office/drawing/2014/main" id="{AA24B0D2-759E-4F25-A414-58F4205BBC92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CDE2BE6A-42B4-4CFD-AA84-48E7B55C5605}"/>
                    </a:ext>
                  </a:extLst>
                </p:cNvPr>
                <p:cNvSpPr txBox="1"/>
                <p:nvPr/>
              </p:nvSpPr>
              <p:spPr>
                <a:xfrm>
                  <a:off x="5010607" y="2834457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1B6F4931-0CA1-41ED-AA47-E85692119F4D}"/>
                    </a:ext>
                  </a:extLst>
                </p:cNvPr>
                <p:cNvSpPr txBox="1"/>
                <p:nvPr/>
              </p:nvSpPr>
              <p:spPr>
                <a:xfrm>
                  <a:off x="4662616" y="2834459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9" name="Группа 430">
                <a:extLst>
                  <a:ext uri="{FF2B5EF4-FFF2-40B4-BE49-F238E27FC236}">
                    <a16:creationId xmlns:a16="http://schemas.microsoft.com/office/drawing/2014/main" id="{39A0C951-71D1-4732-8B81-20E8221EA686}"/>
                  </a:ext>
                </a:extLst>
              </p:cNvPr>
              <p:cNvGrpSpPr/>
              <p:nvPr/>
            </p:nvGrpSpPr>
            <p:grpSpPr>
              <a:xfrm rot="-1980000">
                <a:off x="8141892" y="3055561"/>
                <a:ext cx="694115" cy="401394"/>
                <a:chOff x="4620401" y="2834459"/>
                <a:chExt cx="694119" cy="401396"/>
              </a:xfrm>
            </p:grpSpPr>
            <p:sp>
              <p:nvSpPr>
                <p:cNvPr id="174" name="Овал 173">
                  <a:extLst>
                    <a:ext uri="{FF2B5EF4-FFF2-40B4-BE49-F238E27FC236}">
                      <a16:creationId xmlns:a16="http://schemas.microsoft.com/office/drawing/2014/main" id="{701C6162-8AFD-49FF-9DE4-DCE02B8D76F5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06DFC5B6-D7D9-4937-A2CE-ACE3BD26E96C}"/>
                    </a:ext>
                  </a:extLst>
                </p:cNvPr>
                <p:cNvSpPr txBox="1"/>
                <p:nvPr/>
              </p:nvSpPr>
              <p:spPr>
                <a:xfrm>
                  <a:off x="5010605" y="2834459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F0795751-2FE9-4F0F-B2F5-FCAECEE202A2}"/>
                    </a:ext>
                  </a:extLst>
                </p:cNvPr>
                <p:cNvSpPr txBox="1"/>
                <p:nvPr/>
              </p:nvSpPr>
              <p:spPr>
                <a:xfrm>
                  <a:off x="4662616" y="2834459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0" name="Группа 431">
                <a:extLst>
                  <a:ext uri="{FF2B5EF4-FFF2-40B4-BE49-F238E27FC236}">
                    <a16:creationId xmlns:a16="http://schemas.microsoft.com/office/drawing/2014/main" id="{BD85193B-F06F-4C57-9F30-19D03667C09F}"/>
                  </a:ext>
                </a:extLst>
              </p:cNvPr>
              <p:cNvGrpSpPr/>
              <p:nvPr/>
            </p:nvGrpSpPr>
            <p:grpSpPr>
              <a:xfrm rot="17280000">
                <a:off x="7826248" y="2847191"/>
                <a:ext cx="694115" cy="401395"/>
                <a:chOff x="4620401" y="2834457"/>
                <a:chExt cx="694119" cy="401397"/>
              </a:xfrm>
            </p:grpSpPr>
            <p:sp>
              <p:nvSpPr>
                <p:cNvPr id="171" name="Овал 170">
                  <a:extLst>
                    <a:ext uri="{FF2B5EF4-FFF2-40B4-BE49-F238E27FC236}">
                      <a16:creationId xmlns:a16="http://schemas.microsoft.com/office/drawing/2014/main" id="{F5082BA5-8BB3-4E55-AA7B-D92F8977D7A9}"/>
                    </a:ext>
                  </a:extLst>
                </p:cNvPr>
                <p:cNvSpPr/>
                <p:nvPr/>
              </p:nvSpPr>
              <p:spPr>
                <a:xfrm>
                  <a:off x="4620401" y="2894384"/>
                  <a:ext cx="694119" cy="288032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tx2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  <a:lumMod val="100000"/>
                      </a:schemeClr>
                    </a:gs>
                    <a:gs pos="80000">
                      <a:srgbClr val="C000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348"/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BA250F23-5A52-434E-B620-A12225CFA937}"/>
                    </a:ext>
                  </a:extLst>
                </p:cNvPr>
                <p:cNvSpPr txBox="1"/>
                <p:nvPr/>
              </p:nvSpPr>
              <p:spPr>
                <a:xfrm>
                  <a:off x="5010606" y="2834457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+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F49E80E-124A-4542-924E-74CBBA07EC3F}"/>
                    </a:ext>
                  </a:extLst>
                </p:cNvPr>
                <p:cNvSpPr txBox="1"/>
                <p:nvPr/>
              </p:nvSpPr>
              <p:spPr>
                <a:xfrm>
                  <a:off x="4662615" y="2834458"/>
                  <a:ext cx="262867" cy="401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348" b="1" dirty="0">
                      <a:solidFill>
                        <a:schemeClr val="bg1"/>
                      </a:solidFill>
                    </a:rPr>
                    <a:t>–</a:t>
                  </a:r>
                  <a:endParaRPr lang="ru-RU" sz="3348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id="{3DE1892C-CE38-41A4-AFAB-3FF97A147304}"/>
                </a:ext>
              </a:extLst>
            </p:cNvPr>
            <p:cNvGrpSpPr/>
            <p:nvPr/>
          </p:nvGrpSpPr>
          <p:grpSpPr>
            <a:xfrm>
              <a:off x="11736661" y="4061676"/>
              <a:ext cx="1206228" cy="900000"/>
              <a:chOff x="6053339" y="6422238"/>
              <a:chExt cx="1206228" cy="900000"/>
            </a:xfrm>
          </p:grpSpPr>
          <p:sp>
            <p:nvSpPr>
              <p:cNvPr id="223" name="Овал 222">
                <a:extLst>
                  <a:ext uri="{FF2B5EF4-FFF2-40B4-BE49-F238E27FC236}">
                    <a16:creationId xmlns:a16="http://schemas.microsoft.com/office/drawing/2014/main" id="{7866F1F0-CE89-47EF-886D-449AB5A46CF5}"/>
                  </a:ext>
                </a:extLst>
              </p:cNvPr>
              <p:cNvSpPr/>
              <p:nvPr/>
            </p:nvSpPr>
            <p:spPr>
              <a:xfrm>
                <a:off x="6183531" y="6422238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FF000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34" dirty="0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038BD848-FC5F-48D9-97B2-215FCB807A41}"/>
                      </a:ext>
                    </a:extLst>
                  </p:cNvPr>
                  <p:cNvSpPr txBox="1"/>
                  <p:nvPr/>
                </p:nvSpPr>
                <p:spPr>
                  <a:xfrm>
                    <a:off x="6053339" y="6509751"/>
                    <a:ext cx="1206228" cy="707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Na</m:t>
                              </m:r>
                            </m:e>
                            <m:sup>
                              <m:r>
                                <a:rPr lang="en-US" sz="4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4000" dirty="0">
                      <a:solidFill>
                        <a:srgbClr val="D32F2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038BD848-FC5F-48D9-97B2-215FCB807A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3339" y="6509751"/>
                    <a:ext cx="1206228" cy="707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10" name="Button Color - Down">
            <a:extLst>
              <a:ext uri="{FF2B5EF4-FFF2-40B4-BE49-F238E27FC236}">
                <a16:creationId xmlns:a16="http://schemas.microsoft.com/office/drawing/2014/main" id="{C9DEBDDC-24C3-4B7E-B5D1-D6AEE8522E9C}"/>
              </a:ext>
            </a:extLst>
          </p:cNvPr>
          <p:cNvSpPr/>
          <p:nvPr/>
        </p:nvSpPr>
        <p:spPr>
          <a:xfrm>
            <a:off x="7824483" y="1579417"/>
            <a:ext cx="5896028" cy="286244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Електролітична дисоціація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розпад речовин на </a:t>
            </a:r>
            <a:r>
              <a:rPr lang="uk-UA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йони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внаслідок дії полярних молекул розчинника</a:t>
            </a:r>
          </a:p>
        </p:txBody>
      </p:sp>
      <p:sp>
        <p:nvSpPr>
          <p:cNvPr id="218" name="Button Color - Down">
            <a:extLst>
              <a:ext uri="{FF2B5EF4-FFF2-40B4-BE49-F238E27FC236}">
                <a16:creationId xmlns:a16="http://schemas.microsoft.com/office/drawing/2014/main" id="{92D66C9C-1463-4A41-8F43-355C7E3B0F5E}"/>
              </a:ext>
            </a:extLst>
          </p:cNvPr>
          <p:cNvSpPr/>
          <p:nvPr/>
        </p:nvSpPr>
        <p:spPr>
          <a:xfrm>
            <a:off x="7820478" y="4686705"/>
            <a:ext cx="5896028" cy="1712753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Рекомбінація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процес з'єднання </a:t>
            </a:r>
            <a:r>
              <a:rPr lang="uk-UA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йонів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нейтральні молекули</a:t>
            </a:r>
          </a:p>
        </p:txBody>
      </p:sp>
      <p:sp>
        <p:nvSpPr>
          <p:cNvPr id="219" name="Button Color - Down">
            <a:extLst>
              <a:ext uri="{FF2B5EF4-FFF2-40B4-BE49-F238E27FC236}">
                <a16:creationId xmlns:a16="http://schemas.microsoft.com/office/drawing/2014/main" id="{40945AAC-5A57-4552-ABDB-74ED5D324D36}"/>
              </a:ext>
            </a:extLst>
          </p:cNvPr>
          <p:cNvSpPr/>
          <p:nvPr/>
        </p:nvSpPr>
        <p:spPr>
          <a:xfrm>
            <a:off x="2425167" y="6855146"/>
            <a:ext cx="9549877" cy="1049828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ж відбудеться, якщо в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розчині електроліту створити електричне поле? </a:t>
            </a:r>
          </a:p>
        </p:txBody>
      </p:sp>
    </p:spTree>
    <p:extLst>
      <p:ext uri="{BB962C8B-B14F-4D97-AF65-F5344CB8AC3E}">
        <p14:creationId xmlns:p14="http://schemas.microsoft.com/office/powerpoint/2010/main" val="36920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218" grpId="0" animBg="1"/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BEB4FE5F-4970-4082-856E-7AE520EDE950}"/>
              </a:ext>
            </a:extLst>
          </p:cNvPr>
          <p:cNvGrpSpPr/>
          <p:nvPr/>
        </p:nvGrpSpPr>
        <p:grpSpPr>
          <a:xfrm>
            <a:off x="1941248" y="988406"/>
            <a:ext cx="10228948" cy="6182077"/>
            <a:chOff x="1100825" y="1090985"/>
            <a:chExt cx="11258006" cy="680401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34857B2-10C1-4216-9CEC-949A78FA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0825" y="1090985"/>
              <a:ext cx="11258006" cy="6804010"/>
            </a:xfrm>
            <a:prstGeom prst="rect">
              <a:avLst/>
            </a:prstGeom>
          </p:spPr>
        </p:pic>
        <p:grpSp>
          <p:nvGrpSpPr>
            <p:cNvPr id="15" name="Групувати 14">
              <a:extLst>
                <a:ext uri="{FF2B5EF4-FFF2-40B4-BE49-F238E27FC236}">
                  <a16:creationId xmlns:a16="http://schemas.microsoft.com/office/drawing/2014/main" id="{22DAF85B-576F-4050-A1C3-445BA3DBB93A}"/>
                </a:ext>
              </a:extLst>
            </p:cNvPr>
            <p:cNvGrpSpPr/>
            <p:nvPr/>
          </p:nvGrpSpPr>
          <p:grpSpPr>
            <a:xfrm>
              <a:off x="8410498" y="3734070"/>
              <a:ext cx="764211" cy="648000"/>
              <a:chOff x="7993276" y="4013299"/>
              <a:chExt cx="1039528" cy="881451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0BA0E291-5F41-4B31-BAD6-E1D3F610AA68}"/>
                  </a:ext>
                </a:extLst>
              </p:cNvPr>
              <p:cNvSpPr/>
              <p:nvPr/>
            </p:nvSpPr>
            <p:spPr>
              <a:xfrm>
                <a:off x="8070555" y="4013299"/>
                <a:ext cx="881450" cy="881451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0070C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34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FE5551F-1171-4060-BA2C-A1D4F0BE1D95}"/>
                      </a:ext>
                    </a:extLst>
                  </p:cNvPr>
                  <p:cNvSpPr txBox="1"/>
                  <p:nvPr/>
                </p:nvSpPr>
                <p:spPr>
                  <a:xfrm>
                    <a:off x="7993276" y="4108120"/>
                    <a:ext cx="1039528" cy="691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Cl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28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FE5551F-1171-4060-BA2C-A1D4F0BE1D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3276" y="4108120"/>
                    <a:ext cx="1039528" cy="6911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Групувати 17">
              <a:extLst>
                <a:ext uri="{FF2B5EF4-FFF2-40B4-BE49-F238E27FC236}">
                  <a16:creationId xmlns:a16="http://schemas.microsoft.com/office/drawing/2014/main" id="{83A456CF-71BF-4024-8F15-1E61A4B8572D}"/>
                </a:ext>
              </a:extLst>
            </p:cNvPr>
            <p:cNvGrpSpPr/>
            <p:nvPr/>
          </p:nvGrpSpPr>
          <p:grpSpPr>
            <a:xfrm>
              <a:off x="7869961" y="4424492"/>
              <a:ext cx="764211" cy="648000"/>
              <a:chOff x="8035394" y="4013299"/>
              <a:chExt cx="1039528" cy="881451"/>
            </a:xfrm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F9109C8A-A9DB-4B36-B789-471FB43E7F5D}"/>
                  </a:ext>
                </a:extLst>
              </p:cNvPr>
              <p:cNvSpPr/>
              <p:nvPr/>
            </p:nvSpPr>
            <p:spPr>
              <a:xfrm>
                <a:off x="8070555" y="4013299"/>
                <a:ext cx="881450" cy="881451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0070C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34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5F358BD-8177-486E-8710-307394C3DE85}"/>
                      </a:ext>
                    </a:extLst>
                  </p:cNvPr>
                  <p:cNvSpPr txBox="1"/>
                  <p:nvPr/>
                </p:nvSpPr>
                <p:spPr>
                  <a:xfrm>
                    <a:off x="8035394" y="4117224"/>
                    <a:ext cx="1039528" cy="691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Cl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5F358BD-8177-486E-8710-307394C3DE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5394" y="4117224"/>
                    <a:ext cx="1039528" cy="6911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Групувати 22">
              <a:extLst>
                <a:ext uri="{FF2B5EF4-FFF2-40B4-BE49-F238E27FC236}">
                  <a16:creationId xmlns:a16="http://schemas.microsoft.com/office/drawing/2014/main" id="{82220D0A-8013-4442-816F-F415A21E8733}"/>
                </a:ext>
              </a:extLst>
            </p:cNvPr>
            <p:cNvGrpSpPr/>
            <p:nvPr/>
          </p:nvGrpSpPr>
          <p:grpSpPr>
            <a:xfrm>
              <a:off x="8556652" y="4362032"/>
              <a:ext cx="898451" cy="578383"/>
              <a:chOff x="11656852" y="4061675"/>
              <a:chExt cx="1398046" cy="900000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C9486C44-C533-4DE2-949F-760BB2FF3392}"/>
                  </a:ext>
                </a:extLst>
              </p:cNvPr>
              <p:cNvSpPr/>
              <p:nvPr/>
            </p:nvSpPr>
            <p:spPr>
              <a:xfrm>
                <a:off x="11866853" y="4061675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FF000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34" dirty="0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72A5955F-B3F7-44AA-B1AC-7C615C0CC29B}"/>
                      </a:ext>
                    </a:extLst>
                  </p:cNvPr>
                  <p:cNvSpPr txBox="1"/>
                  <p:nvPr/>
                </p:nvSpPr>
                <p:spPr>
                  <a:xfrm>
                    <a:off x="11656852" y="4142354"/>
                    <a:ext cx="1398046" cy="8141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Na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solidFill>
                        <a:srgbClr val="D32F2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72A5955F-B3F7-44AA-B1AC-7C615C0CC2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56852" y="4142354"/>
                    <a:ext cx="1398046" cy="8141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2608547B-8E47-488E-9162-4C6C77563F12}"/>
                </a:ext>
              </a:extLst>
            </p:cNvPr>
            <p:cNvGrpSpPr/>
            <p:nvPr/>
          </p:nvGrpSpPr>
          <p:grpSpPr>
            <a:xfrm>
              <a:off x="7744967" y="3583057"/>
              <a:ext cx="898451" cy="578383"/>
              <a:chOff x="11648604" y="4061675"/>
              <a:chExt cx="1398046" cy="900000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4BB38223-39F1-49E2-9182-966AAB5031F6}"/>
                  </a:ext>
                </a:extLst>
              </p:cNvPr>
              <p:cNvSpPr/>
              <p:nvPr/>
            </p:nvSpPr>
            <p:spPr>
              <a:xfrm>
                <a:off x="11866853" y="4061675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84000">
                    <a:srgbClr val="FF0000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34" dirty="0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984168A-63EF-45B6-A967-FEB9072BFD05}"/>
                      </a:ext>
                    </a:extLst>
                  </p:cNvPr>
                  <p:cNvSpPr txBox="1"/>
                  <p:nvPr/>
                </p:nvSpPr>
                <p:spPr>
                  <a:xfrm>
                    <a:off x="11648604" y="4126728"/>
                    <a:ext cx="1398046" cy="8141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Na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ru-RU" sz="2400" dirty="0">
                      <a:solidFill>
                        <a:srgbClr val="D32F2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984168A-63EF-45B6-A967-FEB9072BFD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48604" y="4126728"/>
                    <a:ext cx="1398046" cy="8141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Пряма зі стрілкою 8">
              <a:extLst>
                <a:ext uri="{FF2B5EF4-FFF2-40B4-BE49-F238E27FC236}">
                  <a16:creationId xmlns:a16="http://schemas.microsoft.com/office/drawing/2014/main" id="{03B127C9-1406-4D07-8160-0AC1B83D36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45744" y="4200128"/>
              <a:ext cx="675865" cy="0"/>
            </a:xfrm>
            <a:prstGeom prst="straightConnector1">
              <a:avLst/>
            </a:prstGeom>
            <a:ln w="41275">
              <a:solidFill>
                <a:srgbClr val="308B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зі стрілкою 33">
              <a:extLst>
                <a:ext uri="{FF2B5EF4-FFF2-40B4-BE49-F238E27FC236}">
                  <a16:creationId xmlns:a16="http://schemas.microsoft.com/office/drawing/2014/main" id="{F4E4CD84-6C64-486C-8717-B6C9EC6A0B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6945" y="4718288"/>
              <a:ext cx="648015" cy="0"/>
            </a:xfrm>
            <a:prstGeom prst="straightConnector1">
              <a:avLst/>
            </a:prstGeom>
            <a:ln w="41275">
              <a:solidFill>
                <a:srgbClr val="308B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зі стрілкою 34">
              <a:extLst>
                <a:ext uri="{FF2B5EF4-FFF2-40B4-BE49-F238E27FC236}">
                  <a16:creationId xmlns:a16="http://schemas.microsoft.com/office/drawing/2014/main" id="{00F251AA-6E40-4468-9FCD-FB215FC36F7B}"/>
                </a:ext>
              </a:extLst>
            </p:cNvPr>
            <p:cNvCxnSpPr>
              <a:cxnSpLocks/>
            </p:cNvCxnSpPr>
            <p:nvPr/>
          </p:nvCxnSpPr>
          <p:spPr>
            <a:xfrm>
              <a:off x="8334900" y="3671808"/>
              <a:ext cx="670977" cy="0"/>
            </a:xfrm>
            <a:prstGeom prst="straightConnector1">
              <a:avLst/>
            </a:prstGeom>
            <a:ln w="41275">
              <a:solidFill>
                <a:srgbClr val="FF2F2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зі стрілкою 35">
              <a:extLst>
                <a:ext uri="{FF2B5EF4-FFF2-40B4-BE49-F238E27FC236}">
                  <a16:creationId xmlns:a16="http://schemas.microsoft.com/office/drawing/2014/main" id="{EA525663-9487-4379-B31C-2815B0E5E4D5}"/>
                </a:ext>
              </a:extLst>
            </p:cNvPr>
            <p:cNvCxnSpPr>
              <a:cxnSpLocks/>
            </p:cNvCxnSpPr>
            <p:nvPr/>
          </p:nvCxnSpPr>
          <p:spPr>
            <a:xfrm>
              <a:off x="9125474" y="4439732"/>
              <a:ext cx="634213" cy="0"/>
            </a:xfrm>
            <a:prstGeom prst="straightConnector1">
              <a:avLst/>
            </a:prstGeom>
            <a:ln w="41275">
              <a:solidFill>
                <a:srgbClr val="FF2F2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Електричний струм в електролітах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9" name="Button Color - Down">
            <a:extLst>
              <a:ext uri="{FF2B5EF4-FFF2-40B4-BE49-F238E27FC236}">
                <a16:creationId xmlns:a16="http://schemas.microsoft.com/office/drawing/2014/main" id="{160988BC-523D-455A-A74E-9F9687222ADE}"/>
              </a:ext>
            </a:extLst>
          </p:cNvPr>
          <p:cNvSpPr/>
          <p:nvPr/>
        </p:nvSpPr>
        <p:spPr>
          <a:xfrm>
            <a:off x="763699" y="6876602"/>
            <a:ext cx="12862520" cy="1145166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Електричний струм у розчинах і розплавах електролітів 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напрямлений рух вільних </a:t>
            </a:r>
            <a:r>
              <a:rPr lang="uk-UA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йонів</a:t>
            </a:r>
            <a:endParaRPr lang="uk-UA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Електричний струм в електролітах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6E239183-489C-45A3-90E9-86BA386CEAEB}"/>
              </a:ext>
            </a:extLst>
          </p:cNvPr>
          <p:cNvGrpSpPr/>
          <p:nvPr/>
        </p:nvGrpSpPr>
        <p:grpSpPr>
          <a:xfrm>
            <a:off x="7770018" y="1263090"/>
            <a:ext cx="6210143" cy="5581275"/>
            <a:chOff x="7760102" y="1507887"/>
            <a:chExt cx="6210143" cy="5581275"/>
          </a:xfrm>
        </p:grpSpPr>
        <p:cxnSp>
          <p:nvCxnSpPr>
            <p:cNvPr id="47" name="Прямая соединительная линия 14">
              <a:extLst>
                <a:ext uri="{FF2B5EF4-FFF2-40B4-BE49-F238E27FC236}">
                  <a16:creationId xmlns:a16="http://schemas.microsoft.com/office/drawing/2014/main" id="{F4C1E7D3-94DE-4BB4-8E6D-8CFD7E304AF5}"/>
                </a:ext>
              </a:extLst>
            </p:cNvPr>
            <p:cNvCxnSpPr/>
            <p:nvPr/>
          </p:nvCxnSpPr>
          <p:spPr>
            <a:xfrm>
              <a:off x="8265741" y="6167396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15">
              <a:extLst>
                <a:ext uri="{FF2B5EF4-FFF2-40B4-BE49-F238E27FC236}">
                  <a16:creationId xmlns:a16="http://schemas.microsoft.com/office/drawing/2014/main" id="{14A5F995-E165-435A-BEB9-8B065D49B10D}"/>
                </a:ext>
              </a:extLst>
            </p:cNvPr>
            <p:cNvCxnSpPr/>
            <p:nvPr/>
          </p:nvCxnSpPr>
          <p:spPr>
            <a:xfrm>
              <a:off x="8265741" y="5788944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16">
              <a:extLst>
                <a:ext uri="{FF2B5EF4-FFF2-40B4-BE49-F238E27FC236}">
                  <a16:creationId xmlns:a16="http://schemas.microsoft.com/office/drawing/2014/main" id="{F4C3CE53-4765-42AA-A85C-AA8A1541ECD2}"/>
                </a:ext>
              </a:extLst>
            </p:cNvPr>
            <p:cNvCxnSpPr/>
            <p:nvPr/>
          </p:nvCxnSpPr>
          <p:spPr>
            <a:xfrm>
              <a:off x="8265741" y="5410493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17">
              <a:extLst>
                <a:ext uri="{FF2B5EF4-FFF2-40B4-BE49-F238E27FC236}">
                  <a16:creationId xmlns:a16="http://schemas.microsoft.com/office/drawing/2014/main" id="{B94BBD99-9391-4A56-BAAA-8C6ECB2543AE}"/>
                </a:ext>
              </a:extLst>
            </p:cNvPr>
            <p:cNvCxnSpPr/>
            <p:nvPr/>
          </p:nvCxnSpPr>
          <p:spPr>
            <a:xfrm>
              <a:off x="8265741" y="5018524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18">
              <a:extLst>
                <a:ext uri="{FF2B5EF4-FFF2-40B4-BE49-F238E27FC236}">
                  <a16:creationId xmlns:a16="http://schemas.microsoft.com/office/drawing/2014/main" id="{F0440EE8-D173-4D18-82D5-B9E94CA57D4D}"/>
                </a:ext>
              </a:extLst>
            </p:cNvPr>
            <p:cNvCxnSpPr/>
            <p:nvPr/>
          </p:nvCxnSpPr>
          <p:spPr>
            <a:xfrm>
              <a:off x="8265741" y="4640072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19">
              <a:extLst>
                <a:ext uri="{FF2B5EF4-FFF2-40B4-BE49-F238E27FC236}">
                  <a16:creationId xmlns:a16="http://schemas.microsoft.com/office/drawing/2014/main" id="{D8828DB0-7A07-44DE-BB67-B01CB50A6D83}"/>
                </a:ext>
              </a:extLst>
            </p:cNvPr>
            <p:cNvCxnSpPr/>
            <p:nvPr/>
          </p:nvCxnSpPr>
          <p:spPr>
            <a:xfrm>
              <a:off x="8265741" y="4254861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20">
              <a:extLst>
                <a:ext uri="{FF2B5EF4-FFF2-40B4-BE49-F238E27FC236}">
                  <a16:creationId xmlns:a16="http://schemas.microsoft.com/office/drawing/2014/main" id="{7D3EBDD6-8C99-4338-B38E-A73BBB205E6C}"/>
                </a:ext>
              </a:extLst>
            </p:cNvPr>
            <p:cNvCxnSpPr/>
            <p:nvPr/>
          </p:nvCxnSpPr>
          <p:spPr>
            <a:xfrm>
              <a:off x="8265741" y="3862894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33">
              <a:extLst>
                <a:ext uri="{FF2B5EF4-FFF2-40B4-BE49-F238E27FC236}">
                  <a16:creationId xmlns:a16="http://schemas.microsoft.com/office/drawing/2014/main" id="{4EEC6E41-8430-4129-8775-3B631F4DEB66}"/>
                </a:ext>
              </a:extLst>
            </p:cNvPr>
            <p:cNvCxnSpPr/>
            <p:nvPr/>
          </p:nvCxnSpPr>
          <p:spPr>
            <a:xfrm>
              <a:off x="8265741" y="6559365"/>
              <a:ext cx="5325934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Группа 59">
              <a:extLst>
                <a:ext uri="{FF2B5EF4-FFF2-40B4-BE49-F238E27FC236}">
                  <a16:creationId xmlns:a16="http://schemas.microsoft.com/office/drawing/2014/main" id="{44E7AFA9-1202-4A19-A8F5-BD5C09DC4A23}"/>
                </a:ext>
              </a:extLst>
            </p:cNvPr>
            <p:cNvGrpSpPr/>
            <p:nvPr/>
          </p:nvGrpSpPr>
          <p:grpSpPr>
            <a:xfrm>
              <a:off x="8642483" y="2309836"/>
              <a:ext cx="4956725" cy="4249531"/>
              <a:chOff x="5431323" y="2447584"/>
              <a:chExt cx="3147744" cy="1717910"/>
            </a:xfrm>
          </p:grpSpPr>
          <p:cxnSp>
            <p:nvCxnSpPr>
              <p:cNvPr id="69" name="Прямая соединительная линия 21">
                <a:extLst>
                  <a:ext uri="{FF2B5EF4-FFF2-40B4-BE49-F238E27FC236}">
                    <a16:creationId xmlns:a16="http://schemas.microsoft.com/office/drawing/2014/main" id="{A7B2DD56-115A-41EC-B154-8CE3D537D645}"/>
                  </a:ext>
                </a:extLst>
              </p:cNvPr>
              <p:cNvCxnSpPr/>
              <p:nvPr/>
            </p:nvCxnSpPr>
            <p:spPr>
              <a:xfrm>
                <a:off x="5431323" y="2447584"/>
                <a:ext cx="0" cy="1717909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22">
                <a:extLst>
                  <a:ext uri="{FF2B5EF4-FFF2-40B4-BE49-F238E27FC236}">
                    <a16:creationId xmlns:a16="http://schemas.microsoft.com/office/drawing/2014/main" id="{B5C64FA7-B059-4607-9291-E80301B9F4F2}"/>
                  </a:ext>
                </a:extLst>
              </p:cNvPr>
              <p:cNvCxnSpPr/>
              <p:nvPr/>
            </p:nvCxnSpPr>
            <p:spPr>
              <a:xfrm>
                <a:off x="5673457" y="2451365"/>
                <a:ext cx="0" cy="1714127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23">
                <a:extLst>
                  <a:ext uri="{FF2B5EF4-FFF2-40B4-BE49-F238E27FC236}">
                    <a16:creationId xmlns:a16="http://schemas.microsoft.com/office/drawing/2014/main" id="{6D1F6683-904B-4C08-85F2-86A1697BCE71}"/>
                  </a:ext>
                </a:extLst>
              </p:cNvPr>
              <p:cNvCxnSpPr/>
              <p:nvPr/>
            </p:nvCxnSpPr>
            <p:spPr>
              <a:xfrm>
                <a:off x="5915591" y="2454171"/>
                <a:ext cx="0" cy="171132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24">
                <a:extLst>
                  <a:ext uri="{FF2B5EF4-FFF2-40B4-BE49-F238E27FC236}">
                    <a16:creationId xmlns:a16="http://schemas.microsoft.com/office/drawing/2014/main" id="{D87AFC9B-4F0A-455B-99C9-177445660526}"/>
                  </a:ext>
                </a:extLst>
              </p:cNvPr>
              <p:cNvCxnSpPr/>
              <p:nvPr/>
            </p:nvCxnSpPr>
            <p:spPr>
              <a:xfrm>
                <a:off x="6157723" y="2451365"/>
                <a:ext cx="0" cy="1714127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25">
                <a:extLst>
                  <a:ext uri="{FF2B5EF4-FFF2-40B4-BE49-F238E27FC236}">
                    <a16:creationId xmlns:a16="http://schemas.microsoft.com/office/drawing/2014/main" id="{C9BD8257-26D0-4F8F-A9E0-8B9ECE4FED12}"/>
                  </a:ext>
                </a:extLst>
              </p:cNvPr>
              <p:cNvCxnSpPr/>
              <p:nvPr/>
            </p:nvCxnSpPr>
            <p:spPr>
              <a:xfrm>
                <a:off x="6399857" y="2451365"/>
                <a:ext cx="0" cy="1714129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26">
                <a:extLst>
                  <a:ext uri="{FF2B5EF4-FFF2-40B4-BE49-F238E27FC236}">
                    <a16:creationId xmlns:a16="http://schemas.microsoft.com/office/drawing/2014/main" id="{AD495CED-89A1-4A41-B119-C223B4DE4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1991" y="2448558"/>
                <a:ext cx="0" cy="1716936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27">
                <a:extLst>
                  <a:ext uri="{FF2B5EF4-FFF2-40B4-BE49-F238E27FC236}">
                    <a16:creationId xmlns:a16="http://schemas.microsoft.com/office/drawing/2014/main" id="{F4F2A09C-1658-480C-AE1A-D6701B9DD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4125" y="2451365"/>
                <a:ext cx="0" cy="1714127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29">
                <a:extLst>
                  <a:ext uri="{FF2B5EF4-FFF2-40B4-BE49-F238E27FC236}">
                    <a16:creationId xmlns:a16="http://schemas.microsoft.com/office/drawing/2014/main" id="{DEE86637-53BF-4E2C-B0E7-A99D60121A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6258" y="2451365"/>
                <a:ext cx="0" cy="1714127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30">
                <a:extLst>
                  <a:ext uri="{FF2B5EF4-FFF2-40B4-BE49-F238E27FC236}">
                    <a16:creationId xmlns:a16="http://schemas.microsoft.com/office/drawing/2014/main" id="{D9528DFB-7480-45EA-9AB2-418B15648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2659" y="2451365"/>
                <a:ext cx="0" cy="1714127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31">
                <a:extLst>
                  <a:ext uri="{FF2B5EF4-FFF2-40B4-BE49-F238E27FC236}">
                    <a16:creationId xmlns:a16="http://schemas.microsoft.com/office/drawing/2014/main" id="{DC5A79B0-9A16-401E-A41E-A3C499BE2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36926" y="2454171"/>
                <a:ext cx="0" cy="171132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32">
                <a:extLst>
                  <a:ext uri="{FF2B5EF4-FFF2-40B4-BE49-F238E27FC236}">
                    <a16:creationId xmlns:a16="http://schemas.microsoft.com/office/drawing/2014/main" id="{4056DA98-8072-4B86-8783-F607029BF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9067" y="2456980"/>
                <a:ext cx="0" cy="170851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34">
                <a:extLst>
                  <a:ext uri="{FF2B5EF4-FFF2-40B4-BE49-F238E27FC236}">
                    <a16:creationId xmlns:a16="http://schemas.microsoft.com/office/drawing/2014/main" id="{866FF126-EE06-4C0C-952C-A22281DA28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8392" y="2451365"/>
                <a:ext cx="0" cy="1714127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35">
                <a:extLst>
                  <a:ext uri="{FF2B5EF4-FFF2-40B4-BE49-F238E27FC236}">
                    <a16:creationId xmlns:a16="http://schemas.microsoft.com/office/drawing/2014/main" id="{118AB49C-C350-4AD4-9E78-773E485BA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0525" y="2451365"/>
                <a:ext cx="0" cy="1714127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36">
                <a:extLst>
                  <a:ext uri="{FF2B5EF4-FFF2-40B4-BE49-F238E27FC236}">
                    <a16:creationId xmlns:a16="http://schemas.microsoft.com/office/drawing/2014/main" id="{A033B33B-594B-4A4A-B0D1-531848A6F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793" y="2454171"/>
                <a:ext cx="0" cy="1711322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Прямая соединительная линия 37">
              <a:extLst>
                <a:ext uri="{FF2B5EF4-FFF2-40B4-BE49-F238E27FC236}">
                  <a16:creationId xmlns:a16="http://schemas.microsoft.com/office/drawing/2014/main" id="{2E3F4FEF-6381-4876-86E6-0BFEB21C272D}"/>
                </a:ext>
              </a:extLst>
            </p:cNvPr>
            <p:cNvCxnSpPr>
              <a:cxnSpLocks/>
            </p:cNvCxnSpPr>
            <p:nvPr/>
          </p:nvCxnSpPr>
          <p:spPr>
            <a:xfrm>
              <a:off x="8261196" y="1677990"/>
              <a:ext cx="0" cy="4890491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38">
              <a:extLst>
                <a:ext uri="{FF2B5EF4-FFF2-40B4-BE49-F238E27FC236}">
                  <a16:creationId xmlns:a16="http://schemas.microsoft.com/office/drawing/2014/main" id="{9FCBE320-0DE6-412B-A4CB-DDDA73445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640" y="6562502"/>
              <a:ext cx="5734123" cy="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295E81C-857E-4095-9E28-E43780929788}"/>
                    </a:ext>
                  </a:extLst>
                </p:cNvPr>
                <p:cNvSpPr txBox="1"/>
                <p:nvPr/>
              </p:nvSpPr>
              <p:spPr>
                <a:xfrm>
                  <a:off x="7760102" y="1507887"/>
                  <a:ext cx="506164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 defTabSz="143986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ru-RU" sz="2800" i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295E81C-857E-4095-9E28-E43780929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102" y="1507887"/>
                  <a:ext cx="50616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ED6D233-22B6-4B0A-AC6A-E74040E51722}"/>
                    </a:ext>
                  </a:extLst>
                </p:cNvPr>
                <p:cNvSpPr txBox="1"/>
                <p:nvPr/>
              </p:nvSpPr>
              <p:spPr>
                <a:xfrm>
                  <a:off x="13553977" y="6565942"/>
                  <a:ext cx="41626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 defTabSz="143986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800" i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D480E28-5CA9-4B72-B648-BE4762EB6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3977" y="6565942"/>
                  <a:ext cx="41626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Прямая соединительная линия 45">
              <a:extLst>
                <a:ext uri="{FF2B5EF4-FFF2-40B4-BE49-F238E27FC236}">
                  <a16:creationId xmlns:a16="http://schemas.microsoft.com/office/drawing/2014/main" id="{2F063BC8-A1B1-45BC-89B6-ADD072C81331}"/>
                </a:ext>
              </a:extLst>
            </p:cNvPr>
            <p:cNvCxnSpPr>
              <a:cxnSpLocks/>
            </p:cNvCxnSpPr>
            <p:nvPr/>
          </p:nvCxnSpPr>
          <p:spPr>
            <a:xfrm>
              <a:off x="8268730" y="2698451"/>
              <a:ext cx="4949181" cy="3268505"/>
            </a:xfrm>
            <a:prstGeom prst="line">
              <a:avLst/>
            </a:prstGeom>
            <a:ln w="1905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D4FA25C6-8FB2-49BA-928E-3C70C1B3E5F0}"/>
                </a:ext>
              </a:extLst>
            </p:cNvPr>
            <p:cNvSpPr/>
            <p:nvPr/>
          </p:nvSpPr>
          <p:spPr>
            <a:xfrm>
              <a:off x="8231640" y="6535226"/>
              <a:ext cx="61002" cy="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39869"/>
              <a:endParaRPr lang="ru-RU" sz="2205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7621527-DFC1-43F3-BA8C-5933CFD511EF}"/>
                    </a:ext>
                  </a:extLst>
                </p:cNvPr>
                <p:cNvSpPr txBox="1"/>
                <p:nvPr/>
              </p:nvSpPr>
              <p:spPr>
                <a:xfrm>
                  <a:off x="7871497" y="6480640"/>
                  <a:ext cx="557436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1439869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2800" i="1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D10A013-71F0-4BF8-943D-E63D17B0E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497" y="6480640"/>
                  <a:ext cx="55743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Прямая соединительная линия 61">
              <a:extLst>
                <a:ext uri="{FF2B5EF4-FFF2-40B4-BE49-F238E27FC236}">
                  <a16:creationId xmlns:a16="http://schemas.microsoft.com/office/drawing/2014/main" id="{00532869-6920-4BB2-B3D3-EFE14F2A0C24}"/>
                </a:ext>
              </a:extLst>
            </p:cNvPr>
            <p:cNvCxnSpPr/>
            <p:nvPr/>
          </p:nvCxnSpPr>
          <p:spPr>
            <a:xfrm>
              <a:off x="8265741" y="3475630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2">
              <a:extLst>
                <a:ext uri="{FF2B5EF4-FFF2-40B4-BE49-F238E27FC236}">
                  <a16:creationId xmlns:a16="http://schemas.microsoft.com/office/drawing/2014/main" id="{8243A9A0-781F-41AF-B2B7-F634FD08CE9B}"/>
                </a:ext>
              </a:extLst>
            </p:cNvPr>
            <p:cNvCxnSpPr/>
            <p:nvPr/>
          </p:nvCxnSpPr>
          <p:spPr>
            <a:xfrm>
              <a:off x="8265741" y="3083661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3">
              <a:extLst>
                <a:ext uri="{FF2B5EF4-FFF2-40B4-BE49-F238E27FC236}">
                  <a16:creationId xmlns:a16="http://schemas.microsoft.com/office/drawing/2014/main" id="{F4C0CE79-6B80-4205-BBAE-AF55B7EB0F5B}"/>
                </a:ext>
              </a:extLst>
            </p:cNvPr>
            <p:cNvCxnSpPr>
              <a:cxnSpLocks/>
            </p:cNvCxnSpPr>
            <p:nvPr/>
          </p:nvCxnSpPr>
          <p:spPr>
            <a:xfrm>
              <a:off x="8265741" y="2705209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4">
              <a:extLst>
                <a:ext uri="{FF2B5EF4-FFF2-40B4-BE49-F238E27FC236}">
                  <a16:creationId xmlns:a16="http://schemas.microsoft.com/office/drawing/2014/main" id="{2BD35D5C-26E9-44BA-A1A5-813D035F6E00}"/>
                </a:ext>
              </a:extLst>
            </p:cNvPr>
            <p:cNvCxnSpPr/>
            <p:nvPr/>
          </p:nvCxnSpPr>
          <p:spPr>
            <a:xfrm>
              <a:off x="8265741" y="2319999"/>
              <a:ext cx="5325934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Рисунок 88" descr="Изображение выглядит как внутренний,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325BB88-6BD6-4251-867B-B8CD7FAE19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866" t="12406" r="4041" b="35000"/>
          <a:stretch/>
        </p:blipFill>
        <p:spPr>
          <a:xfrm>
            <a:off x="91412" y="1185915"/>
            <a:ext cx="7802615" cy="575726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внутренний,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260055D-249C-4F43-A36B-C6AB7EA732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865" t="12406" r="4792" b="35000"/>
          <a:stretch/>
        </p:blipFill>
        <p:spPr>
          <a:xfrm>
            <a:off x="91413" y="1185915"/>
            <a:ext cx="7656620" cy="5757261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DD1E8B9-387A-4486-AA4B-0734847A46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865" t="12406" r="4792" b="35000"/>
          <a:stretch/>
        </p:blipFill>
        <p:spPr>
          <a:xfrm>
            <a:off x="91413" y="1185915"/>
            <a:ext cx="7656620" cy="5757261"/>
          </a:xfrm>
          <a:prstGeom prst="rect">
            <a:avLst/>
          </a:prstGeom>
        </p:spPr>
      </p:pic>
      <p:sp>
        <p:nvSpPr>
          <p:cNvPr id="61" name="Button Color - Down">
            <a:extLst>
              <a:ext uri="{FF2B5EF4-FFF2-40B4-BE49-F238E27FC236}">
                <a16:creationId xmlns:a16="http://schemas.microsoft.com/office/drawing/2014/main" id="{BD4369DA-D121-4EF9-9B5E-A62C597D3721}"/>
              </a:ext>
            </a:extLst>
          </p:cNvPr>
          <p:cNvSpPr/>
          <p:nvPr/>
        </p:nvSpPr>
        <p:spPr>
          <a:xfrm>
            <a:off x="2400565" y="6884154"/>
            <a:ext cx="9599082" cy="106625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нагріванні електроліту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сила струму збільшується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отже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опір зменшується</a:t>
            </a:r>
          </a:p>
        </p:txBody>
      </p:sp>
    </p:spTree>
    <p:extLst>
      <p:ext uri="{BB962C8B-B14F-4D97-AF65-F5344CB8AC3E}">
        <p14:creationId xmlns:p14="http://schemas.microsoft.com/office/powerpoint/2010/main" val="21409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Електроліз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45" name="Куб 10">
            <a:extLst>
              <a:ext uri="{FF2B5EF4-FFF2-40B4-BE49-F238E27FC236}">
                <a16:creationId xmlns:a16="http://schemas.microsoft.com/office/drawing/2014/main" id="{36C1FC00-5A5A-4419-AF21-0EEF475F0575}"/>
              </a:ext>
            </a:extLst>
          </p:cNvPr>
          <p:cNvSpPr/>
          <p:nvPr/>
        </p:nvSpPr>
        <p:spPr>
          <a:xfrm>
            <a:off x="826073" y="2822150"/>
            <a:ext cx="6317051" cy="3678240"/>
          </a:xfrm>
          <a:custGeom>
            <a:avLst/>
            <a:gdLst>
              <a:gd name="connsiteX0" fmla="*/ 0 w 3909060"/>
              <a:gd name="connsiteY0" fmla="*/ 402583 h 2335848"/>
              <a:gd name="connsiteX1" fmla="*/ 3506477 w 3909060"/>
              <a:gd name="connsiteY1" fmla="*/ 402583 h 2335848"/>
              <a:gd name="connsiteX2" fmla="*/ 3506477 w 3909060"/>
              <a:gd name="connsiteY2" fmla="*/ 2335848 h 2335848"/>
              <a:gd name="connsiteX3" fmla="*/ 0 w 3909060"/>
              <a:gd name="connsiteY3" fmla="*/ 2335848 h 2335848"/>
              <a:gd name="connsiteX4" fmla="*/ 0 w 3909060"/>
              <a:gd name="connsiteY4" fmla="*/ 402583 h 2335848"/>
              <a:gd name="connsiteX0" fmla="*/ 3506477 w 3909060"/>
              <a:gd name="connsiteY0" fmla="*/ 402583 h 2335848"/>
              <a:gd name="connsiteX1" fmla="*/ 3909060 w 3909060"/>
              <a:gd name="connsiteY1" fmla="*/ 0 h 2335848"/>
              <a:gd name="connsiteX2" fmla="*/ 3909060 w 3909060"/>
              <a:gd name="connsiteY2" fmla="*/ 1933265 h 2335848"/>
              <a:gd name="connsiteX3" fmla="*/ 3506477 w 3909060"/>
              <a:gd name="connsiteY3" fmla="*/ 2335848 h 2335848"/>
              <a:gd name="connsiteX4" fmla="*/ 3506477 w 3909060"/>
              <a:gd name="connsiteY4" fmla="*/ 402583 h 2335848"/>
              <a:gd name="connsiteX0" fmla="*/ 0 w 3909060"/>
              <a:gd name="connsiteY0" fmla="*/ 402583 h 2335848"/>
              <a:gd name="connsiteX1" fmla="*/ 402583 w 3909060"/>
              <a:gd name="connsiteY1" fmla="*/ 0 h 2335848"/>
              <a:gd name="connsiteX2" fmla="*/ 3909060 w 3909060"/>
              <a:gd name="connsiteY2" fmla="*/ 0 h 2335848"/>
              <a:gd name="connsiteX3" fmla="*/ 3506477 w 3909060"/>
              <a:gd name="connsiteY3" fmla="*/ 402583 h 2335848"/>
              <a:gd name="connsiteX4" fmla="*/ 0 w 3909060"/>
              <a:gd name="connsiteY4" fmla="*/ 402583 h 2335848"/>
              <a:gd name="connsiteX0" fmla="*/ 0 w 3909060"/>
              <a:gd name="connsiteY0" fmla="*/ 402583 h 2335848"/>
              <a:gd name="connsiteX1" fmla="*/ 402583 w 3909060"/>
              <a:gd name="connsiteY1" fmla="*/ 0 h 2335848"/>
              <a:gd name="connsiteX2" fmla="*/ 3909060 w 3909060"/>
              <a:gd name="connsiteY2" fmla="*/ 0 h 2335848"/>
              <a:gd name="connsiteX3" fmla="*/ 3909060 w 3909060"/>
              <a:gd name="connsiteY3" fmla="*/ 1933265 h 2335848"/>
              <a:gd name="connsiteX4" fmla="*/ 3506477 w 3909060"/>
              <a:gd name="connsiteY4" fmla="*/ 2335848 h 2335848"/>
              <a:gd name="connsiteX5" fmla="*/ 0 w 3909060"/>
              <a:gd name="connsiteY5" fmla="*/ 2335848 h 2335848"/>
              <a:gd name="connsiteX6" fmla="*/ 0 w 3909060"/>
              <a:gd name="connsiteY6" fmla="*/ 402583 h 2335848"/>
              <a:gd name="connsiteX7" fmla="*/ 0 w 3909060"/>
              <a:gd name="connsiteY7" fmla="*/ 402583 h 2335848"/>
              <a:gd name="connsiteX8" fmla="*/ 3506477 w 3909060"/>
              <a:gd name="connsiteY8" fmla="*/ 402583 h 2335848"/>
              <a:gd name="connsiteX9" fmla="*/ 3909060 w 3909060"/>
              <a:gd name="connsiteY9" fmla="*/ 0 h 2335848"/>
              <a:gd name="connsiteX10" fmla="*/ 3506477 w 3909060"/>
              <a:gd name="connsiteY10" fmla="*/ 402583 h 2335848"/>
              <a:gd name="connsiteX11" fmla="*/ 3506477 w 3909060"/>
              <a:gd name="connsiteY11" fmla="*/ 2335848 h 2335848"/>
              <a:gd name="connsiteX0" fmla="*/ 0 w 4010660"/>
              <a:gd name="connsiteY0" fmla="*/ 402583 h 2335848"/>
              <a:gd name="connsiteX1" fmla="*/ 3506477 w 4010660"/>
              <a:gd name="connsiteY1" fmla="*/ 402583 h 2335848"/>
              <a:gd name="connsiteX2" fmla="*/ 3506477 w 4010660"/>
              <a:gd name="connsiteY2" fmla="*/ 2335848 h 2335848"/>
              <a:gd name="connsiteX3" fmla="*/ 0 w 4010660"/>
              <a:gd name="connsiteY3" fmla="*/ 2335848 h 2335848"/>
              <a:gd name="connsiteX4" fmla="*/ 0 w 4010660"/>
              <a:gd name="connsiteY4" fmla="*/ 402583 h 2335848"/>
              <a:gd name="connsiteX0" fmla="*/ 3506477 w 4010660"/>
              <a:gd name="connsiteY0" fmla="*/ 402583 h 2335848"/>
              <a:gd name="connsiteX1" fmla="*/ 3909060 w 4010660"/>
              <a:gd name="connsiteY1" fmla="*/ 0 h 2335848"/>
              <a:gd name="connsiteX2" fmla="*/ 3909060 w 4010660"/>
              <a:gd name="connsiteY2" fmla="*/ 1933265 h 2335848"/>
              <a:gd name="connsiteX3" fmla="*/ 3506477 w 4010660"/>
              <a:gd name="connsiteY3" fmla="*/ 2335848 h 2335848"/>
              <a:gd name="connsiteX4" fmla="*/ 3506477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09060 w 4010660"/>
              <a:gd name="connsiteY2" fmla="*/ 0 h 2335848"/>
              <a:gd name="connsiteX3" fmla="*/ 3506477 w 4010660"/>
              <a:gd name="connsiteY3" fmla="*/ 402583 h 2335848"/>
              <a:gd name="connsiteX4" fmla="*/ 0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09060 w 4010660"/>
              <a:gd name="connsiteY2" fmla="*/ 0 h 2335848"/>
              <a:gd name="connsiteX3" fmla="*/ 3909060 w 4010660"/>
              <a:gd name="connsiteY3" fmla="*/ 1933265 h 2335848"/>
              <a:gd name="connsiteX4" fmla="*/ 3506477 w 4010660"/>
              <a:gd name="connsiteY4" fmla="*/ 2335848 h 2335848"/>
              <a:gd name="connsiteX5" fmla="*/ 0 w 4010660"/>
              <a:gd name="connsiteY5" fmla="*/ 2335848 h 2335848"/>
              <a:gd name="connsiteX6" fmla="*/ 0 w 4010660"/>
              <a:gd name="connsiteY6" fmla="*/ 402583 h 2335848"/>
              <a:gd name="connsiteX7" fmla="*/ 0 w 4010660"/>
              <a:gd name="connsiteY7" fmla="*/ 402583 h 2335848"/>
              <a:gd name="connsiteX8" fmla="*/ 3506477 w 4010660"/>
              <a:gd name="connsiteY8" fmla="*/ 402583 h 2335848"/>
              <a:gd name="connsiteX9" fmla="*/ 4010660 w 4010660"/>
              <a:gd name="connsiteY9" fmla="*/ 6350 h 2335848"/>
              <a:gd name="connsiteX10" fmla="*/ 3506477 w 4010660"/>
              <a:gd name="connsiteY10" fmla="*/ 402583 h 2335848"/>
              <a:gd name="connsiteX11" fmla="*/ 3506477 w 4010660"/>
              <a:gd name="connsiteY11" fmla="*/ 2335848 h 2335848"/>
              <a:gd name="connsiteX0" fmla="*/ 0 w 4010660"/>
              <a:gd name="connsiteY0" fmla="*/ 402583 h 2335848"/>
              <a:gd name="connsiteX1" fmla="*/ 3506477 w 4010660"/>
              <a:gd name="connsiteY1" fmla="*/ 402583 h 2335848"/>
              <a:gd name="connsiteX2" fmla="*/ 3506477 w 4010660"/>
              <a:gd name="connsiteY2" fmla="*/ 2335848 h 2335848"/>
              <a:gd name="connsiteX3" fmla="*/ 0 w 4010660"/>
              <a:gd name="connsiteY3" fmla="*/ 2335848 h 2335848"/>
              <a:gd name="connsiteX4" fmla="*/ 0 w 4010660"/>
              <a:gd name="connsiteY4" fmla="*/ 402583 h 2335848"/>
              <a:gd name="connsiteX0" fmla="*/ 3506477 w 4010660"/>
              <a:gd name="connsiteY0" fmla="*/ 402583 h 2335848"/>
              <a:gd name="connsiteX1" fmla="*/ 3909060 w 4010660"/>
              <a:gd name="connsiteY1" fmla="*/ 0 h 2335848"/>
              <a:gd name="connsiteX2" fmla="*/ 3909060 w 4010660"/>
              <a:gd name="connsiteY2" fmla="*/ 1933265 h 2335848"/>
              <a:gd name="connsiteX3" fmla="*/ 3506477 w 4010660"/>
              <a:gd name="connsiteY3" fmla="*/ 2335848 h 2335848"/>
              <a:gd name="connsiteX4" fmla="*/ 3506477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09060 w 4010660"/>
              <a:gd name="connsiteY2" fmla="*/ 0 h 2335848"/>
              <a:gd name="connsiteX3" fmla="*/ 3506477 w 4010660"/>
              <a:gd name="connsiteY3" fmla="*/ 402583 h 2335848"/>
              <a:gd name="connsiteX4" fmla="*/ 0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09060 w 4010660"/>
              <a:gd name="connsiteY2" fmla="*/ 0 h 2335848"/>
              <a:gd name="connsiteX3" fmla="*/ 4004310 w 4010660"/>
              <a:gd name="connsiteY3" fmla="*/ 1844365 h 2335848"/>
              <a:gd name="connsiteX4" fmla="*/ 3506477 w 4010660"/>
              <a:gd name="connsiteY4" fmla="*/ 2335848 h 2335848"/>
              <a:gd name="connsiteX5" fmla="*/ 0 w 4010660"/>
              <a:gd name="connsiteY5" fmla="*/ 2335848 h 2335848"/>
              <a:gd name="connsiteX6" fmla="*/ 0 w 4010660"/>
              <a:gd name="connsiteY6" fmla="*/ 402583 h 2335848"/>
              <a:gd name="connsiteX7" fmla="*/ 0 w 4010660"/>
              <a:gd name="connsiteY7" fmla="*/ 402583 h 2335848"/>
              <a:gd name="connsiteX8" fmla="*/ 3506477 w 4010660"/>
              <a:gd name="connsiteY8" fmla="*/ 402583 h 2335848"/>
              <a:gd name="connsiteX9" fmla="*/ 4010660 w 4010660"/>
              <a:gd name="connsiteY9" fmla="*/ 6350 h 2335848"/>
              <a:gd name="connsiteX10" fmla="*/ 3506477 w 4010660"/>
              <a:gd name="connsiteY10" fmla="*/ 402583 h 2335848"/>
              <a:gd name="connsiteX11" fmla="*/ 3506477 w 4010660"/>
              <a:gd name="connsiteY11" fmla="*/ 2335848 h 2335848"/>
              <a:gd name="connsiteX0" fmla="*/ 0 w 4010660"/>
              <a:gd name="connsiteY0" fmla="*/ 402583 h 2335848"/>
              <a:gd name="connsiteX1" fmla="*/ 3506477 w 4010660"/>
              <a:gd name="connsiteY1" fmla="*/ 402583 h 2335848"/>
              <a:gd name="connsiteX2" fmla="*/ 3506477 w 4010660"/>
              <a:gd name="connsiteY2" fmla="*/ 2335848 h 2335848"/>
              <a:gd name="connsiteX3" fmla="*/ 0 w 4010660"/>
              <a:gd name="connsiteY3" fmla="*/ 2335848 h 2335848"/>
              <a:gd name="connsiteX4" fmla="*/ 0 w 4010660"/>
              <a:gd name="connsiteY4" fmla="*/ 402583 h 2335848"/>
              <a:gd name="connsiteX0" fmla="*/ 3506477 w 4010660"/>
              <a:gd name="connsiteY0" fmla="*/ 402583 h 2335848"/>
              <a:gd name="connsiteX1" fmla="*/ 3909060 w 4010660"/>
              <a:gd name="connsiteY1" fmla="*/ 0 h 2335848"/>
              <a:gd name="connsiteX2" fmla="*/ 3909060 w 4010660"/>
              <a:gd name="connsiteY2" fmla="*/ 1933265 h 2335848"/>
              <a:gd name="connsiteX3" fmla="*/ 3506477 w 4010660"/>
              <a:gd name="connsiteY3" fmla="*/ 2335848 h 2335848"/>
              <a:gd name="connsiteX4" fmla="*/ 3506477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09060 w 4010660"/>
              <a:gd name="connsiteY2" fmla="*/ 0 h 2335848"/>
              <a:gd name="connsiteX3" fmla="*/ 3506477 w 4010660"/>
              <a:gd name="connsiteY3" fmla="*/ 402583 h 2335848"/>
              <a:gd name="connsiteX4" fmla="*/ 0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97960 w 4010660"/>
              <a:gd name="connsiteY2" fmla="*/ 0 h 2335848"/>
              <a:gd name="connsiteX3" fmla="*/ 4004310 w 4010660"/>
              <a:gd name="connsiteY3" fmla="*/ 1844365 h 2335848"/>
              <a:gd name="connsiteX4" fmla="*/ 3506477 w 4010660"/>
              <a:gd name="connsiteY4" fmla="*/ 2335848 h 2335848"/>
              <a:gd name="connsiteX5" fmla="*/ 0 w 4010660"/>
              <a:gd name="connsiteY5" fmla="*/ 2335848 h 2335848"/>
              <a:gd name="connsiteX6" fmla="*/ 0 w 4010660"/>
              <a:gd name="connsiteY6" fmla="*/ 402583 h 2335848"/>
              <a:gd name="connsiteX7" fmla="*/ 0 w 4010660"/>
              <a:gd name="connsiteY7" fmla="*/ 402583 h 2335848"/>
              <a:gd name="connsiteX8" fmla="*/ 3506477 w 4010660"/>
              <a:gd name="connsiteY8" fmla="*/ 402583 h 2335848"/>
              <a:gd name="connsiteX9" fmla="*/ 4010660 w 4010660"/>
              <a:gd name="connsiteY9" fmla="*/ 6350 h 2335848"/>
              <a:gd name="connsiteX10" fmla="*/ 3506477 w 4010660"/>
              <a:gd name="connsiteY10" fmla="*/ 402583 h 2335848"/>
              <a:gd name="connsiteX11" fmla="*/ 3506477 w 4010660"/>
              <a:gd name="connsiteY11" fmla="*/ 2335848 h 2335848"/>
              <a:gd name="connsiteX0" fmla="*/ 0 w 4010660"/>
              <a:gd name="connsiteY0" fmla="*/ 402583 h 2335848"/>
              <a:gd name="connsiteX1" fmla="*/ 3506477 w 4010660"/>
              <a:gd name="connsiteY1" fmla="*/ 402583 h 2335848"/>
              <a:gd name="connsiteX2" fmla="*/ 3506477 w 4010660"/>
              <a:gd name="connsiteY2" fmla="*/ 2335848 h 2335848"/>
              <a:gd name="connsiteX3" fmla="*/ 0 w 4010660"/>
              <a:gd name="connsiteY3" fmla="*/ 2335848 h 2335848"/>
              <a:gd name="connsiteX4" fmla="*/ 0 w 4010660"/>
              <a:gd name="connsiteY4" fmla="*/ 402583 h 2335848"/>
              <a:gd name="connsiteX0" fmla="*/ 3506477 w 4010660"/>
              <a:gd name="connsiteY0" fmla="*/ 402583 h 2335848"/>
              <a:gd name="connsiteX1" fmla="*/ 3909060 w 4010660"/>
              <a:gd name="connsiteY1" fmla="*/ 0 h 2335848"/>
              <a:gd name="connsiteX2" fmla="*/ 3909060 w 4010660"/>
              <a:gd name="connsiteY2" fmla="*/ 1933265 h 2335848"/>
              <a:gd name="connsiteX3" fmla="*/ 3506477 w 4010660"/>
              <a:gd name="connsiteY3" fmla="*/ 2335848 h 2335848"/>
              <a:gd name="connsiteX4" fmla="*/ 3506477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4004310 w 4010660"/>
              <a:gd name="connsiteY2" fmla="*/ 12700 h 2335848"/>
              <a:gd name="connsiteX3" fmla="*/ 3506477 w 4010660"/>
              <a:gd name="connsiteY3" fmla="*/ 402583 h 2335848"/>
              <a:gd name="connsiteX4" fmla="*/ 0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97960 w 4010660"/>
              <a:gd name="connsiteY2" fmla="*/ 0 h 2335848"/>
              <a:gd name="connsiteX3" fmla="*/ 4004310 w 4010660"/>
              <a:gd name="connsiteY3" fmla="*/ 1844365 h 2335848"/>
              <a:gd name="connsiteX4" fmla="*/ 3506477 w 4010660"/>
              <a:gd name="connsiteY4" fmla="*/ 2335848 h 2335848"/>
              <a:gd name="connsiteX5" fmla="*/ 0 w 4010660"/>
              <a:gd name="connsiteY5" fmla="*/ 2335848 h 2335848"/>
              <a:gd name="connsiteX6" fmla="*/ 0 w 4010660"/>
              <a:gd name="connsiteY6" fmla="*/ 402583 h 2335848"/>
              <a:gd name="connsiteX7" fmla="*/ 0 w 4010660"/>
              <a:gd name="connsiteY7" fmla="*/ 402583 h 2335848"/>
              <a:gd name="connsiteX8" fmla="*/ 3506477 w 4010660"/>
              <a:gd name="connsiteY8" fmla="*/ 402583 h 2335848"/>
              <a:gd name="connsiteX9" fmla="*/ 4010660 w 4010660"/>
              <a:gd name="connsiteY9" fmla="*/ 6350 h 2335848"/>
              <a:gd name="connsiteX10" fmla="*/ 3506477 w 4010660"/>
              <a:gd name="connsiteY10" fmla="*/ 402583 h 2335848"/>
              <a:gd name="connsiteX11" fmla="*/ 3506477 w 4010660"/>
              <a:gd name="connsiteY11" fmla="*/ 2335848 h 2335848"/>
              <a:gd name="connsiteX0" fmla="*/ 0 w 4010660"/>
              <a:gd name="connsiteY0" fmla="*/ 402583 h 2335848"/>
              <a:gd name="connsiteX1" fmla="*/ 3506477 w 4010660"/>
              <a:gd name="connsiteY1" fmla="*/ 402583 h 2335848"/>
              <a:gd name="connsiteX2" fmla="*/ 3506477 w 4010660"/>
              <a:gd name="connsiteY2" fmla="*/ 2335848 h 2335848"/>
              <a:gd name="connsiteX3" fmla="*/ 0 w 4010660"/>
              <a:gd name="connsiteY3" fmla="*/ 2335848 h 2335848"/>
              <a:gd name="connsiteX4" fmla="*/ 0 w 4010660"/>
              <a:gd name="connsiteY4" fmla="*/ 402583 h 2335848"/>
              <a:gd name="connsiteX0" fmla="*/ 3506477 w 4010660"/>
              <a:gd name="connsiteY0" fmla="*/ 402583 h 2335848"/>
              <a:gd name="connsiteX1" fmla="*/ 3997960 w 4010660"/>
              <a:gd name="connsiteY1" fmla="*/ 0 h 2335848"/>
              <a:gd name="connsiteX2" fmla="*/ 3909060 w 4010660"/>
              <a:gd name="connsiteY2" fmla="*/ 1933265 h 2335848"/>
              <a:gd name="connsiteX3" fmla="*/ 3506477 w 4010660"/>
              <a:gd name="connsiteY3" fmla="*/ 2335848 h 2335848"/>
              <a:gd name="connsiteX4" fmla="*/ 3506477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4004310 w 4010660"/>
              <a:gd name="connsiteY2" fmla="*/ 12700 h 2335848"/>
              <a:gd name="connsiteX3" fmla="*/ 3506477 w 4010660"/>
              <a:gd name="connsiteY3" fmla="*/ 402583 h 2335848"/>
              <a:gd name="connsiteX4" fmla="*/ 0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97960 w 4010660"/>
              <a:gd name="connsiteY2" fmla="*/ 0 h 2335848"/>
              <a:gd name="connsiteX3" fmla="*/ 4004310 w 4010660"/>
              <a:gd name="connsiteY3" fmla="*/ 1844365 h 2335848"/>
              <a:gd name="connsiteX4" fmla="*/ 3506477 w 4010660"/>
              <a:gd name="connsiteY4" fmla="*/ 2335848 h 2335848"/>
              <a:gd name="connsiteX5" fmla="*/ 0 w 4010660"/>
              <a:gd name="connsiteY5" fmla="*/ 2335848 h 2335848"/>
              <a:gd name="connsiteX6" fmla="*/ 0 w 4010660"/>
              <a:gd name="connsiteY6" fmla="*/ 402583 h 2335848"/>
              <a:gd name="connsiteX7" fmla="*/ 0 w 4010660"/>
              <a:gd name="connsiteY7" fmla="*/ 402583 h 2335848"/>
              <a:gd name="connsiteX8" fmla="*/ 3506477 w 4010660"/>
              <a:gd name="connsiteY8" fmla="*/ 402583 h 2335848"/>
              <a:gd name="connsiteX9" fmla="*/ 4010660 w 4010660"/>
              <a:gd name="connsiteY9" fmla="*/ 6350 h 2335848"/>
              <a:gd name="connsiteX10" fmla="*/ 3506477 w 4010660"/>
              <a:gd name="connsiteY10" fmla="*/ 402583 h 2335848"/>
              <a:gd name="connsiteX11" fmla="*/ 3506477 w 4010660"/>
              <a:gd name="connsiteY11" fmla="*/ 2335848 h 2335848"/>
              <a:gd name="connsiteX0" fmla="*/ 0 w 4010660"/>
              <a:gd name="connsiteY0" fmla="*/ 402583 h 2335848"/>
              <a:gd name="connsiteX1" fmla="*/ 3506477 w 4010660"/>
              <a:gd name="connsiteY1" fmla="*/ 402583 h 2335848"/>
              <a:gd name="connsiteX2" fmla="*/ 3506477 w 4010660"/>
              <a:gd name="connsiteY2" fmla="*/ 2335848 h 2335848"/>
              <a:gd name="connsiteX3" fmla="*/ 0 w 4010660"/>
              <a:gd name="connsiteY3" fmla="*/ 2335848 h 2335848"/>
              <a:gd name="connsiteX4" fmla="*/ 0 w 4010660"/>
              <a:gd name="connsiteY4" fmla="*/ 402583 h 2335848"/>
              <a:gd name="connsiteX0" fmla="*/ 3506477 w 4010660"/>
              <a:gd name="connsiteY0" fmla="*/ 402583 h 2335848"/>
              <a:gd name="connsiteX1" fmla="*/ 3997960 w 4010660"/>
              <a:gd name="connsiteY1" fmla="*/ 0 h 2335848"/>
              <a:gd name="connsiteX2" fmla="*/ 4004310 w 4010660"/>
              <a:gd name="connsiteY2" fmla="*/ 1838015 h 2335848"/>
              <a:gd name="connsiteX3" fmla="*/ 3506477 w 4010660"/>
              <a:gd name="connsiteY3" fmla="*/ 2335848 h 2335848"/>
              <a:gd name="connsiteX4" fmla="*/ 3506477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4004310 w 4010660"/>
              <a:gd name="connsiteY2" fmla="*/ 12700 h 2335848"/>
              <a:gd name="connsiteX3" fmla="*/ 3506477 w 4010660"/>
              <a:gd name="connsiteY3" fmla="*/ 402583 h 2335848"/>
              <a:gd name="connsiteX4" fmla="*/ 0 w 4010660"/>
              <a:gd name="connsiteY4" fmla="*/ 402583 h 2335848"/>
              <a:gd name="connsiteX0" fmla="*/ 0 w 4010660"/>
              <a:gd name="connsiteY0" fmla="*/ 402583 h 2335848"/>
              <a:gd name="connsiteX1" fmla="*/ 402583 w 4010660"/>
              <a:gd name="connsiteY1" fmla="*/ 0 h 2335848"/>
              <a:gd name="connsiteX2" fmla="*/ 3997960 w 4010660"/>
              <a:gd name="connsiteY2" fmla="*/ 0 h 2335848"/>
              <a:gd name="connsiteX3" fmla="*/ 4004310 w 4010660"/>
              <a:gd name="connsiteY3" fmla="*/ 1844365 h 2335848"/>
              <a:gd name="connsiteX4" fmla="*/ 3506477 w 4010660"/>
              <a:gd name="connsiteY4" fmla="*/ 2335848 h 2335848"/>
              <a:gd name="connsiteX5" fmla="*/ 0 w 4010660"/>
              <a:gd name="connsiteY5" fmla="*/ 2335848 h 2335848"/>
              <a:gd name="connsiteX6" fmla="*/ 0 w 4010660"/>
              <a:gd name="connsiteY6" fmla="*/ 402583 h 2335848"/>
              <a:gd name="connsiteX7" fmla="*/ 0 w 4010660"/>
              <a:gd name="connsiteY7" fmla="*/ 402583 h 2335848"/>
              <a:gd name="connsiteX8" fmla="*/ 3506477 w 4010660"/>
              <a:gd name="connsiteY8" fmla="*/ 402583 h 2335848"/>
              <a:gd name="connsiteX9" fmla="*/ 4010660 w 4010660"/>
              <a:gd name="connsiteY9" fmla="*/ 6350 h 2335848"/>
              <a:gd name="connsiteX10" fmla="*/ 3506477 w 4010660"/>
              <a:gd name="connsiteY10" fmla="*/ 402583 h 2335848"/>
              <a:gd name="connsiteX11" fmla="*/ 3506477 w 4010660"/>
              <a:gd name="connsiteY11" fmla="*/ 2335848 h 233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0660" h="2335848" stroke="0" extrusionOk="0">
                <a:moveTo>
                  <a:pt x="0" y="402583"/>
                </a:moveTo>
                <a:lnTo>
                  <a:pt x="3506477" y="402583"/>
                </a:lnTo>
                <a:lnTo>
                  <a:pt x="3506477" y="2335848"/>
                </a:lnTo>
                <a:lnTo>
                  <a:pt x="0" y="2335848"/>
                </a:lnTo>
                <a:lnTo>
                  <a:pt x="0" y="402583"/>
                </a:lnTo>
                <a:close/>
              </a:path>
              <a:path w="4010660" h="2335848" fill="darkenLess" stroke="0" extrusionOk="0">
                <a:moveTo>
                  <a:pt x="3506477" y="402583"/>
                </a:moveTo>
                <a:lnTo>
                  <a:pt x="3997960" y="0"/>
                </a:lnTo>
                <a:cubicBezTo>
                  <a:pt x="4000077" y="612672"/>
                  <a:pt x="4002193" y="1225343"/>
                  <a:pt x="4004310" y="1838015"/>
                </a:cubicBezTo>
                <a:lnTo>
                  <a:pt x="3506477" y="2335848"/>
                </a:lnTo>
                <a:lnTo>
                  <a:pt x="3506477" y="402583"/>
                </a:lnTo>
                <a:close/>
              </a:path>
              <a:path w="4010660" h="2335848" fill="lightenLess" stroke="0" extrusionOk="0">
                <a:moveTo>
                  <a:pt x="0" y="402583"/>
                </a:moveTo>
                <a:lnTo>
                  <a:pt x="402583" y="0"/>
                </a:lnTo>
                <a:lnTo>
                  <a:pt x="4004310" y="12700"/>
                </a:lnTo>
                <a:lnTo>
                  <a:pt x="3506477" y="402583"/>
                </a:lnTo>
                <a:lnTo>
                  <a:pt x="0" y="402583"/>
                </a:lnTo>
                <a:close/>
              </a:path>
              <a:path w="4010660" h="2335848" fill="none" extrusionOk="0">
                <a:moveTo>
                  <a:pt x="0" y="402583"/>
                </a:moveTo>
                <a:lnTo>
                  <a:pt x="402583" y="0"/>
                </a:lnTo>
                <a:lnTo>
                  <a:pt x="3997960" y="0"/>
                </a:lnTo>
                <a:cubicBezTo>
                  <a:pt x="4000077" y="614788"/>
                  <a:pt x="4002193" y="1229577"/>
                  <a:pt x="4004310" y="1844365"/>
                </a:cubicBezTo>
                <a:lnTo>
                  <a:pt x="3506477" y="2335848"/>
                </a:lnTo>
                <a:lnTo>
                  <a:pt x="0" y="2335848"/>
                </a:lnTo>
                <a:lnTo>
                  <a:pt x="0" y="402583"/>
                </a:lnTo>
                <a:close/>
                <a:moveTo>
                  <a:pt x="0" y="402583"/>
                </a:moveTo>
                <a:lnTo>
                  <a:pt x="3506477" y="402583"/>
                </a:lnTo>
                <a:cubicBezTo>
                  <a:pt x="3640671" y="268389"/>
                  <a:pt x="3876466" y="140544"/>
                  <a:pt x="4010660" y="6350"/>
                </a:cubicBezTo>
                <a:moveTo>
                  <a:pt x="3506477" y="402583"/>
                </a:moveTo>
                <a:lnTo>
                  <a:pt x="3506477" y="2335848"/>
                </a:lnTo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  <a:alpha val="65000"/>
                </a:srgbClr>
              </a:gs>
              <a:gs pos="50000">
                <a:srgbClr val="00B0F0">
                  <a:tint val="44500"/>
                  <a:satMod val="160000"/>
                  <a:alpha val="69000"/>
                </a:srgb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48"/>
          </a:p>
        </p:txBody>
      </p:sp>
      <p:sp>
        <p:nvSpPr>
          <p:cNvPr id="246" name="Куб 245">
            <a:extLst>
              <a:ext uri="{FF2B5EF4-FFF2-40B4-BE49-F238E27FC236}">
                <a16:creationId xmlns:a16="http://schemas.microsoft.com/office/drawing/2014/main" id="{C3E49134-6B74-47ED-9282-615D53EC1E4C}"/>
              </a:ext>
            </a:extLst>
          </p:cNvPr>
          <p:cNvSpPr/>
          <p:nvPr/>
        </p:nvSpPr>
        <p:spPr>
          <a:xfrm>
            <a:off x="827572" y="2054956"/>
            <a:ext cx="6299553" cy="4434186"/>
          </a:xfrm>
          <a:prstGeom prst="cube">
            <a:avLst>
              <a:gd name="adj" fmla="val 16963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48" dirty="0"/>
          </a:p>
        </p:txBody>
      </p:sp>
      <p:sp>
        <p:nvSpPr>
          <p:cNvPr id="247" name="Овал 246">
            <a:extLst>
              <a:ext uri="{FF2B5EF4-FFF2-40B4-BE49-F238E27FC236}">
                <a16:creationId xmlns:a16="http://schemas.microsoft.com/office/drawing/2014/main" id="{30195362-4392-4F0D-9FD8-AC463B454D60}"/>
              </a:ext>
            </a:extLst>
          </p:cNvPr>
          <p:cNvSpPr/>
          <p:nvPr/>
        </p:nvSpPr>
        <p:spPr>
          <a:xfrm>
            <a:off x="1966168" y="4104920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48" name="Овал 247">
            <a:extLst>
              <a:ext uri="{FF2B5EF4-FFF2-40B4-BE49-F238E27FC236}">
                <a16:creationId xmlns:a16="http://schemas.microsoft.com/office/drawing/2014/main" id="{9DB31038-5274-45B8-8B4B-F341A8EE485D}"/>
              </a:ext>
            </a:extLst>
          </p:cNvPr>
          <p:cNvSpPr/>
          <p:nvPr/>
        </p:nvSpPr>
        <p:spPr>
          <a:xfrm>
            <a:off x="2366140" y="5474823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49" name="Овал 248">
            <a:extLst>
              <a:ext uri="{FF2B5EF4-FFF2-40B4-BE49-F238E27FC236}">
                <a16:creationId xmlns:a16="http://schemas.microsoft.com/office/drawing/2014/main" id="{80EB132D-EA12-4D90-A4B5-23F5E63AEB9E}"/>
              </a:ext>
            </a:extLst>
          </p:cNvPr>
          <p:cNvSpPr/>
          <p:nvPr/>
        </p:nvSpPr>
        <p:spPr>
          <a:xfrm>
            <a:off x="3506059" y="3744946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50" name="Овал 249">
            <a:extLst>
              <a:ext uri="{FF2B5EF4-FFF2-40B4-BE49-F238E27FC236}">
                <a16:creationId xmlns:a16="http://schemas.microsoft.com/office/drawing/2014/main" id="{D808C22A-5BCD-48A1-85A4-00D1D8CF2814}"/>
              </a:ext>
            </a:extLst>
          </p:cNvPr>
          <p:cNvSpPr/>
          <p:nvPr/>
        </p:nvSpPr>
        <p:spPr>
          <a:xfrm>
            <a:off x="4006023" y="5764802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51" name="Овал 250">
            <a:extLst>
              <a:ext uri="{FF2B5EF4-FFF2-40B4-BE49-F238E27FC236}">
                <a16:creationId xmlns:a16="http://schemas.microsoft.com/office/drawing/2014/main" id="{09073E44-7292-4571-BDB2-E6AFE9D87BAC}"/>
              </a:ext>
            </a:extLst>
          </p:cNvPr>
          <p:cNvSpPr/>
          <p:nvPr/>
        </p:nvSpPr>
        <p:spPr>
          <a:xfrm>
            <a:off x="4785968" y="4294907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52" name="Овал 251">
            <a:extLst>
              <a:ext uri="{FF2B5EF4-FFF2-40B4-BE49-F238E27FC236}">
                <a16:creationId xmlns:a16="http://schemas.microsoft.com/office/drawing/2014/main" id="{92FA039D-3F71-4A5D-8B34-3650035E9AD2}"/>
              </a:ext>
            </a:extLst>
          </p:cNvPr>
          <p:cNvSpPr/>
          <p:nvPr/>
        </p:nvSpPr>
        <p:spPr>
          <a:xfrm>
            <a:off x="3346070" y="4814870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53" name="Овал 252">
            <a:extLst>
              <a:ext uri="{FF2B5EF4-FFF2-40B4-BE49-F238E27FC236}">
                <a16:creationId xmlns:a16="http://schemas.microsoft.com/office/drawing/2014/main" id="{4690DA77-1AD8-446C-8A01-3CEB7206DE36}"/>
              </a:ext>
            </a:extLst>
          </p:cNvPr>
          <p:cNvSpPr/>
          <p:nvPr/>
        </p:nvSpPr>
        <p:spPr>
          <a:xfrm>
            <a:off x="2666119" y="3274979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54" name="Овал 253">
            <a:extLst>
              <a:ext uri="{FF2B5EF4-FFF2-40B4-BE49-F238E27FC236}">
                <a16:creationId xmlns:a16="http://schemas.microsoft.com/office/drawing/2014/main" id="{FEF2D4F2-F7AD-4C2C-A6C4-1CDABD3C2723}"/>
              </a:ext>
            </a:extLst>
          </p:cNvPr>
          <p:cNvSpPr/>
          <p:nvPr/>
        </p:nvSpPr>
        <p:spPr>
          <a:xfrm>
            <a:off x="4445992" y="3464966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0070C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chemeClr val="accent5">
                    <a:lumMod val="75000"/>
                  </a:schemeClr>
                </a:solidFill>
              </a:rPr>
              <a:t>−</a:t>
            </a:r>
          </a:p>
        </p:txBody>
      </p:sp>
      <p:sp>
        <p:nvSpPr>
          <p:cNvPr id="255" name="Овал 254">
            <a:extLst>
              <a:ext uri="{FF2B5EF4-FFF2-40B4-BE49-F238E27FC236}">
                <a16:creationId xmlns:a16="http://schemas.microsoft.com/office/drawing/2014/main" id="{317156E2-35E0-49C2-8435-094CDEF5AB41}"/>
              </a:ext>
            </a:extLst>
          </p:cNvPr>
          <p:cNvSpPr/>
          <p:nvPr/>
        </p:nvSpPr>
        <p:spPr>
          <a:xfrm>
            <a:off x="4086018" y="4544889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0070C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chemeClr val="accent5">
                    <a:lumMod val="75000"/>
                  </a:schemeClr>
                </a:solidFill>
              </a:rPr>
              <a:t>−</a:t>
            </a:r>
          </a:p>
        </p:txBody>
      </p:sp>
      <p:sp>
        <p:nvSpPr>
          <p:cNvPr id="256" name="Овал 255">
            <a:extLst>
              <a:ext uri="{FF2B5EF4-FFF2-40B4-BE49-F238E27FC236}">
                <a16:creationId xmlns:a16="http://schemas.microsoft.com/office/drawing/2014/main" id="{D54AFCF2-E5B7-4C5D-8F47-D62B722B5BAC}"/>
              </a:ext>
            </a:extLst>
          </p:cNvPr>
          <p:cNvSpPr/>
          <p:nvPr/>
        </p:nvSpPr>
        <p:spPr>
          <a:xfrm>
            <a:off x="2746113" y="4334904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0070C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chemeClr val="accent5">
                    <a:lumMod val="75000"/>
                  </a:schemeClr>
                </a:solidFill>
              </a:rPr>
              <a:t>−</a:t>
            </a:r>
          </a:p>
        </p:txBody>
      </p:sp>
      <p:sp>
        <p:nvSpPr>
          <p:cNvPr id="257" name="Овал 256">
            <a:extLst>
              <a:ext uri="{FF2B5EF4-FFF2-40B4-BE49-F238E27FC236}">
                <a16:creationId xmlns:a16="http://schemas.microsoft.com/office/drawing/2014/main" id="{10939002-D5FA-4FF7-9FA3-28861D92261F}"/>
              </a:ext>
            </a:extLst>
          </p:cNvPr>
          <p:cNvSpPr/>
          <p:nvPr/>
        </p:nvSpPr>
        <p:spPr>
          <a:xfrm>
            <a:off x="3146084" y="5604814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0070C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chemeClr val="accent5">
                    <a:lumMod val="75000"/>
                  </a:schemeClr>
                </a:solidFill>
              </a:rPr>
              <a:t>−</a:t>
            </a:r>
          </a:p>
        </p:txBody>
      </p:sp>
      <p:sp>
        <p:nvSpPr>
          <p:cNvPr id="258" name="Овал 257">
            <a:extLst>
              <a:ext uri="{FF2B5EF4-FFF2-40B4-BE49-F238E27FC236}">
                <a16:creationId xmlns:a16="http://schemas.microsoft.com/office/drawing/2014/main" id="{90BE64F1-6191-431C-A1F4-367013066193}"/>
              </a:ext>
            </a:extLst>
          </p:cNvPr>
          <p:cNvSpPr/>
          <p:nvPr/>
        </p:nvSpPr>
        <p:spPr>
          <a:xfrm>
            <a:off x="2126157" y="4924862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0070C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chemeClr val="accent5">
                    <a:lumMod val="75000"/>
                  </a:schemeClr>
                </a:solidFill>
              </a:rPr>
              <a:t>−</a:t>
            </a:r>
          </a:p>
        </p:txBody>
      </p:sp>
      <p:sp>
        <p:nvSpPr>
          <p:cNvPr id="259" name="Овал 258">
            <a:extLst>
              <a:ext uri="{FF2B5EF4-FFF2-40B4-BE49-F238E27FC236}">
                <a16:creationId xmlns:a16="http://schemas.microsoft.com/office/drawing/2014/main" id="{AE74229F-EF7B-4237-986A-E834E11394A4}"/>
              </a:ext>
            </a:extLst>
          </p:cNvPr>
          <p:cNvSpPr/>
          <p:nvPr/>
        </p:nvSpPr>
        <p:spPr>
          <a:xfrm>
            <a:off x="3756041" y="3104991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0070C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chemeClr val="accent5">
                    <a:lumMod val="75000"/>
                  </a:schemeClr>
                </a:solidFill>
              </a:rPr>
              <a:t>−</a:t>
            </a:r>
          </a:p>
        </p:txBody>
      </p:sp>
      <p:sp>
        <p:nvSpPr>
          <p:cNvPr id="260" name="Овал 259">
            <a:extLst>
              <a:ext uri="{FF2B5EF4-FFF2-40B4-BE49-F238E27FC236}">
                <a16:creationId xmlns:a16="http://schemas.microsoft.com/office/drawing/2014/main" id="{9F043A5A-4F07-45C4-8D30-9E28CD017FDA}"/>
              </a:ext>
            </a:extLst>
          </p:cNvPr>
          <p:cNvSpPr/>
          <p:nvPr/>
        </p:nvSpPr>
        <p:spPr>
          <a:xfrm>
            <a:off x="4505988" y="5214842"/>
            <a:ext cx="419498" cy="419498"/>
          </a:xfrm>
          <a:prstGeom prst="ellipse">
            <a:avLst/>
          </a:prstGeom>
          <a:gradFill flip="none" rotWithShape="1">
            <a:gsLst>
              <a:gs pos="84000">
                <a:srgbClr val="0070C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34" dirty="0">
                <a:solidFill>
                  <a:schemeClr val="accent5">
                    <a:lumMod val="75000"/>
                  </a:schemeClr>
                </a:solidFill>
              </a:rPr>
              <a:t>−</a:t>
            </a:r>
          </a:p>
        </p:txBody>
      </p:sp>
      <p:grpSp>
        <p:nvGrpSpPr>
          <p:cNvPr id="261" name="Группа 47">
            <a:extLst>
              <a:ext uri="{FF2B5EF4-FFF2-40B4-BE49-F238E27FC236}">
                <a16:creationId xmlns:a16="http://schemas.microsoft.com/office/drawing/2014/main" id="{0E23A6A9-1CE6-430E-B0B0-5F166207E833}"/>
              </a:ext>
            </a:extLst>
          </p:cNvPr>
          <p:cNvGrpSpPr/>
          <p:nvPr/>
        </p:nvGrpSpPr>
        <p:grpSpPr>
          <a:xfrm>
            <a:off x="1190869" y="1282776"/>
            <a:ext cx="4990433" cy="4873888"/>
            <a:chOff x="5008450" y="1102211"/>
            <a:chExt cx="3169150" cy="3095139"/>
          </a:xfrm>
        </p:grpSpPr>
        <p:cxnSp>
          <p:nvCxnSpPr>
            <p:cNvPr id="262" name="Прямая соединительная линия 41">
              <a:extLst>
                <a:ext uri="{FF2B5EF4-FFF2-40B4-BE49-F238E27FC236}">
                  <a16:creationId xmlns:a16="http://schemas.microsoft.com/office/drawing/2014/main" id="{9CE3554A-FE45-4DC5-9432-445E8E25ECD2}"/>
                </a:ext>
              </a:extLst>
            </p:cNvPr>
            <p:cNvCxnSpPr>
              <a:cxnSpLocks/>
            </p:cNvCxnSpPr>
            <p:nvPr/>
          </p:nvCxnSpPr>
          <p:spPr>
            <a:xfrm>
              <a:off x="6832600" y="1247775"/>
              <a:ext cx="1244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3" name="Группа 46">
              <a:extLst>
                <a:ext uri="{FF2B5EF4-FFF2-40B4-BE49-F238E27FC236}">
                  <a16:creationId xmlns:a16="http://schemas.microsoft.com/office/drawing/2014/main" id="{3207FDB5-5154-49ED-A2AF-1F040531F5B0}"/>
                </a:ext>
              </a:extLst>
            </p:cNvPr>
            <p:cNvGrpSpPr/>
            <p:nvPr/>
          </p:nvGrpSpPr>
          <p:grpSpPr>
            <a:xfrm>
              <a:off x="5008450" y="1102211"/>
              <a:ext cx="3169150" cy="3095139"/>
              <a:chOff x="5008450" y="1102211"/>
              <a:chExt cx="3169150" cy="3095139"/>
            </a:xfrm>
          </p:grpSpPr>
          <p:sp>
            <p:nvSpPr>
              <p:cNvPr id="264" name="Цилиндр 4">
                <a:extLst>
                  <a:ext uri="{FF2B5EF4-FFF2-40B4-BE49-F238E27FC236}">
                    <a16:creationId xmlns:a16="http://schemas.microsoft.com/office/drawing/2014/main" id="{0AD36D8A-B991-4CCC-BC71-2525672164CA}"/>
                  </a:ext>
                </a:extLst>
              </p:cNvPr>
              <p:cNvSpPr/>
              <p:nvPr/>
            </p:nvSpPr>
            <p:spPr>
              <a:xfrm>
                <a:off x="5008450" y="2159000"/>
                <a:ext cx="260350" cy="2038350"/>
              </a:xfrm>
              <a:prstGeom prst="can">
                <a:avLst>
                  <a:gd name="adj" fmla="val 37195"/>
                </a:avLst>
              </a:prstGeom>
              <a:gradFill flip="none" rotWithShape="1">
                <a:gsLst>
                  <a:gs pos="100000">
                    <a:schemeClr val="tx1"/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sp>
            <p:nvSpPr>
              <p:cNvPr id="265" name="Цилиндр 27">
                <a:extLst>
                  <a:ext uri="{FF2B5EF4-FFF2-40B4-BE49-F238E27FC236}">
                    <a16:creationId xmlns:a16="http://schemas.microsoft.com/office/drawing/2014/main" id="{32450235-BF19-47CC-AC40-C853B669D23E}"/>
                  </a:ext>
                </a:extLst>
              </p:cNvPr>
              <p:cNvSpPr/>
              <p:nvPr/>
            </p:nvSpPr>
            <p:spPr>
              <a:xfrm>
                <a:off x="7917250" y="2159000"/>
                <a:ext cx="260350" cy="2038350"/>
              </a:xfrm>
              <a:prstGeom prst="can">
                <a:avLst>
                  <a:gd name="adj" fmla="val 37195"/>
                </a:avLst>
              </a:prstGeom>
              <a:gradFill flip="none" rotWithShape="1">
                <a:gsLst>
                  <a:gs pos="100000">
                    <a:schemeClr val="tx1"/>
                  </a:gs>
                  <a:gs pos="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  <p:cxnSp>
            <p:nvCxnSpPr>
              <p:cNvPr id="266" name="Прямая соединительная линия 30">
                <a:extLst>
                  <a:ext uri="{FF2B5EF4-FFF2-40B4-BE49-F238E27FC236}">
                    <a16:creationId xmlns:a16="http://schemas.microsoft.com/office/drawing/2014/main" id="{E8DC754C-04FB-4992-8732-678ED3FD90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0531" y="1244600"/>
                <a:ext cx="0" cy="9659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Прямая соединительная линия 32">
                <a:extLst>
                  <a:ext uri="{FF2B5EF4-FFF2-40B4-BE49-F238E27FC236}">
                    <a16:creationId xmlns:a16="http://schemas.microsoft.com/office/drawing/2014/main" id="{589CCEE7-FCEE-45EC-A802-9CB7963B1B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9531" y="1247775"/>
                <a:ext cx="0" cy="96281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Прямая соединительная линия 36">
                <a:extLst>
                  <a:ext uri="{FF2B5EF4-FFF2-40B4-BE49-F238E27FC236}">
                    <a16:creationId xmlns:a16="http://schemas.microsoft.com/office/drawing/2014/main" id="{BDA8C4EE-7CDF-4D48-A98B-FABD877766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150" y="1247775"/>
                <a:ext cx="12460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Овал 268">
                <a:extLst>
                  <a:ext uri="{FF2B5EF4-FFF2-40B4-BE49-F238E27FC236}">
                    <a16:creationId xmlns:a16="http://schemas.microsoft.com/office/drawing/2014/main" id="{6B8A397E-A9A5-440A-9A1B-EB5A2C5DAEFF}"/>
                  </a:ext>
                </a:extLst>
              </p:cNvPr>
              <p:cNvSpPr/>
              <p:nvPr/>
            </p:nvSpPr>
            <p:spPr>
              <a:xfrm>
                <a:off x="6695850" y="1182687"/>
                <a:ext cx="134938" cy="134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 dirty="0"/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89A09A0F-30F4-4AB1-BA4A-E3FA960AF7D5}"/>
                  </a:ext>
                </a:extLst>
              </p:cNvPr>
              <p:cNvSpPr txBox="1"/>
              <p:nvPr/>
            </p:nvSpPr>
            <p:spPr>
              <a:xfrm>
                <a:off x="6661167" y="1103728"/>
                <a:ext cx="206853" cy="274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5" dirty="0"/>
                  <a:t>+</a:t>
                </a: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9CDA008C-98CC-4249-84CB-25E1245EE14E}"/>
                  </a:ext>
                </a:extLst>
              </p:cNvPr>
              <p:cNvSpPr txBox="1"/>
              <p:nvPr/>
            </p:nvSpPr>
            <p:spPr>
              <a:xfrm>
                <a:off x="6340958" y="1102211"/>
                <a:ext cx="206853" cy="274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5" dirty="0"/>
                  <a:t>−</a:t>
                </a:r>
              </a:p>
            </p:txBody>
          </p:sp>
          <p:sp>
            <p:nvSpPr>
              <p:cNvPr id="272" name="Овал 271">
                <a:extLst>
                  <a:ext uri="{FF2B5EF4-FFF2-40B4-BE49-F238E27FC236}">
                    <a16:creationId xmlns:a16="http://schemas.microsoft.com/office/drawing/2014/main" id="{43328811-359C-47FA-A2CB-A79334F8C660}"/>
                  </a:ext>
                </a:extLst>
              </p:cNvPr>
              <p:cNvSpPr/>
              <p:nvPr/>
            </p:nvSpPr>
            <p:spPr>
              <a:xfrm>
                <a:off x="6378350" y="1182687"/>
                <a:ext cx="134938" cy="13493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348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57B0A58C-0E84-45CC-A478-98755ECBCAA0}"/>
                  </a:ext>
                </a:extLst>
              </p:cNvPr>
              <p:cNvSpPr txBox="1"/>
              <p:nvPr/>
            </p:nvSpPr>
            <p:spPr>
              <a:xfrm>
                <a:off x="4173335" y="6827332"/>
                <a:ext cx="2024337" cy="455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62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362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p>
                          <m:r>
                            <a:rPr lang="en-US" sz="2362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362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362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62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62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362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362">
                          <a:latin typeface="Cambria Math" panose="02040503050406030204" pitchFamily="18" charset="0"/>
                        </a:rPr>
                        <m:t>Cl</m:t>
                      </m:r>
                    </m:oMath>
                  </m:oMathPara>
                </a14:m>
                <a:endParaRPr lang="ru-RU" sz="2362" dirty="0"/>
              </a:p>
            </p:txBody>
          </p:sp>
        </mc:Choice>
        <mc:Fallback xmlns=""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57B0A58C-0E84-45CC-A478-98755ECBC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335" y="6827332"/>
                <a:ext cx="2024337" cy="4558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20AE3B7A-6FC2-44AA-9437-5A8A1557B870}"/>
                  </a:ext>
                </a:extLst>
              </p:cNvPr>
              <p:cNvSpPr txBox="1"/>
              <p:nvPr/>
            </p:nvSpPr>
            <p:spPr>
              <a:xfrm>
                <a:off x="4151846" y="7326282"/>
                <a:ext cx="2129237" cy="455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362"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en-US" sz="2362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362">
                          <a:latin typeface="Cambria Math" panose="02040503050406030204" pitchFamily="18" charset="0"/>
                        </a:rPr>
                        <m:t>Cl</m:t>
                      </m:r>
                      <m:r>
                        <a:rPr lang="en-US" sz="2362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62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362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a:rPr lang="en-US" sz="2362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362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ru-RU" sz="2362" dirty="0"/>
              </a:p>
            </p:txBody>
          </p:sp>
        </mc:Choice>
        <mc:Fallback xmlns=""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20AE3B7A-6FC2-44AA-9437-5A8A1557B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46" y="7326282"/>
                <a:ext cx="2129237" cy="455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1F26FC28-B896-4712-BEFC-8F1FA2920DEB}"/>
                  </a:ext>
                </a:extLst>
              </p:cNvPr>
              <p:cNvSpPr txBox="1"/>
              <p:nvPr/>
            </p:nvSpPr>
            <p:spPr>
              <a:xfrm>
                <a:off x="2089614" y="2150865"/>
                <a:ext cx="3297185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520" smtClean="0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</a:rPr>
                        <m:t>Cu</m:t>
                      </m:r>
                      <m:sSub>
                        <m:sSubPr>
                          <m:ctrlPr>
                            <a:rPr lang="en-US" sz="2520" i="1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520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  <m:sub>
                          <m:r>
                            <a:rPr lang="en-US" sz="2520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520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US" sz="2520" i="1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520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Cu</m:t>
                          </m:r>
                        </m:e>
                        <m:sup>
                          <m:r>
                            <a:rPr lang="en-US" sz="2520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520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520" i="1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520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Cl</m:t>
                          </m:r>
                        </m:e>
                        <m:sup>
                          <m:r>
                            <a:rPr lang="en-US" sz="2520">
                              <a:solidFill>
                                <a:srgbClr val="00838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2520" dirty="0">
                  <a:solidFill>
                    <a:srgbClr val="00838F"/>
                  </a:solidFill>
                </a:endParaRPr>
              </a:p>
            </p:txBody>
          </p:sp>
        </mc:Choice>
        <mc:Fallback xmlns="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1F26FC28-B896-4712-BEFC-8F1FA2920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614" y="2150865"/>
                <a:ext cx="3297185" cy="480131"/>
              </a:xfrm>
              <a:prstGeom prst="rect">
                <a:avLst/>
              </a:prstGeom>
              <a:blipFill>
                <a:blip r:embed="rId5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" name="Прямоугольник 58">
            <a:extLst>
              <a:ext uri="{FF2B5EF4-FFF2-40B4-BE49-F238E27FC236}">
                <a16:creationId xmlns:a16="http://schemas.microsoft.com/office/drawing/2014/main" id="{5435AD8B-D054-489F-AEF9-944FB9761DDF}"/>
              </a:ext>
            </a:extLst>
          </p:cNvPr>
          <p:cNvSpPr/>
          <p:nvPr/>
        </p:nvSpPr>
        <p:spPr>
          <a:xfrm>
            <a:off x="826073" y="3346864"/>
            <a:ext cx="5547105" cy="3109779"/>
          </a:xfrm>
          <a:prstGeom prst="rect">
            <a:avLst/>
          </a:prstGeom>
          <a:gradFill>
            <a:gsLst>
              <a:gs pos="0">
                <a:srgbClr val="00B0F0">
                  <a:tint val="66000"/>
                  <a:satMod val="160000"/>
                  <a:alpha val="30000"/>
                </a:srgbClr>
              </a:gs>
              <a:gs pos="50000">
                <a:srgbClr val="00B0F0">
                  <a:tint val="44500"/>
                  <a:satMod val="160000"/>
                  <a:alpha val="30000"/>
                </a:srgbClr>
              </a:gs>
              <a:gs pos="100000">
                <a:schemeClr val="accent1">
                  <a:lumMod val="20000"/>
                  <a:lumOff val="80000"/>
                  <a:alpha val="30000"/>
                </a:schemeClr>
              </a:gs>
            </a:gsLst>
            <a:lin ang="162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48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C2D79CC5-0CAF-40B4-AA6E-93FE39F3BF5C}"/>
                  </a:ext>
                </a:extLst>
              </p:cNvPr>
              <p:cNvSpPr txBox="1"/>
              <p:nvPr/>
            </p:nvSpPr>
            <p:spPr>
              <a:xfrm>
                <a:off x="763699" y="6917026"/>
                <a:ext cx="2570827" cy="455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62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362">
                              <a:latin typeface="Cambria Math" panose="02040503050406030204" pitchFamily="18" charset="0"/>
                            </a:rPr>
                            <m:t>Cu</m:t>
                          </m:r>
                        </m:e>
                        <m:sup>
                          <m:r>
                            <a:rPr lang="en-US" sz="2362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362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ru-RU" sz="2362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62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62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362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362">
                          <a:latin typeface="Cambria Math" panose="02040503050406030204" pitchFamily="18" charset="0"/>
                        </a:rPr>
                        <m:t>Cu</m:t>
                      </m:r>
                    </m:oMath>
                  </m:oMathPara>
                </a14:m>
                <a:endParaRPr lang="ru-RU" sz="2362" dirty="0"/>
              </a:p>
            </p:txBody>
          </p:sp>
        </mc:Choice>
        <mc:Fallback xmlns=""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C2D79CC5-0CAF-40B4-AA6E-93FE39F3B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99" y="6917026"/>
                <a:ext cx="2570827" cy="455830"/>
              </a:xfrm>
              <a:prstGeom prst="rect">
                <a:avLst/>
              </a:prstGeom>
              <a:blipFill>
                <a:blip r:embed="rId6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8" name="Соединитель: изогнутый 62">
            <a:extLst>
              <a:ext uri="{FF2B5EF4-FFF2-40B4-BE49-F238E27FC236}">
                <a16:creationId xmlns:a16="http://schemas.microsoft.com/office/drawing/2014/main" id="{239B7C8F-B9B2-4995-8881-996FE02C6AEF}"/>
              </a:ext>
            </a:extLst>
          </p:cNvPr>
          <p:cNvCxnSpPr>
            <a:cxnSpLocks/>
          </p:cNvCxnSpPr>
          <p:nvPr/>
        </p:nvCxnSpPr>
        <p:spPr>
          <a:xfrm rot="5400000">
            <a:off x="5158265" y="6101668"/>
            <a:ext cx="799943" cy="709950"/>
          </a:xfrm>
          <a:prstGeom prst="curvedConnector3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Соединитель: изогнутый 67">
            <a:extLst>
              <a:ext uri="{FF2B5EF4-FFF2-40B4-BE49-F238E27FC236}">
                <a16:creationId xmlns:a16="http://schemas.microsoft.com/office/drawing/2014/main" id="{4C3BB029-FEBC-4AB4-9120-D6CCD86EE7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328536" y="6211661"/>
            <a:ext cx="779945" cy="689951"/>
          </a:xfrm>
          <a:prstGeom prst="curvedConnector3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Прямоугольник: скругленные углы 72">
            <a:extLst>
              <a:ext uri="{FF2B5EF4-FFF2-40B4-BE49-F238E27FC236}">
                <a16:creationId xmlns:a16="http://schemas.microsoft.com/office/drawing/2014/main" id="{22B5DD72-38A5-43E4-A8A3-1B9AB0C5005C}"/>
              </a:ext>
            </a:extLst>
          </p:cNvPr>
          <p:cNvSpPr/>
          <p:nvPr/>
        </p:nvSpPr>
        <p:spPr>
          <a:xfrm>
            <a:off x="1313538" y="3416859"/>
            <a:ext cx="333726" cy="2772304"/>
          </a:xfrm>
          <a:custGeom>
            <a:avLst/>
            <a:gdLst>
              <a:gd name="connsiteX0" fmla="*/ 0 w 148862"/>
              <a:gd name="connsiteY0" fmla="*/ 24811 h 1685926"/>
              <a:gd name="connsiteX1" fmla="*/ 24811 w 148862"/>
              <a:gd name="connsiteY1" fmla="*/ 0 h 1685926"/>
              <a:gd name="connsiteX2" fmla="*/ 124051 w 148862"/>
              <a:gd name="connsiteY2" fmla="*/ 0 h 1685926"/>
              <a:gd name="connsiteX3" fmla="*/ 148862 w 148862"/>
              <a:gd name="connsiteY3" fmla="*/ 24811 h 1685926"/>
              <a:gd name="connsiteX4" fmla="*/ 148862 w 148862"/>
              <a:gd name="connsiteY4" fmla="*/ 1661115 h 1685926"/>
              <a:gd name="connsiteX5" fmla="*/ 124051 w 148862"/>
              <a:gd name="connsiteY5" fmla="*/ 1685926 h 1685926"/>
              <a:gd name="connsiteX6" fmla="*/ 24811 w 148862"/>
              <a:gd name="connsiteY6" fmla="*/ 1685926 h 1685926"/>
              <a:gd name="connsiteX7" fmla="*/ 0 w 148862"/>
              <a:gd name="connsiteY7" fmla="*/ 1661115 h 1685926"/>
              <a:gd name="connsiteX8" fmla="*/ 0 w 148862"/>
              <a:gd name="connsiteY8" fmla="*/ 24811 h 1685926"/>
              <a:gd name="connsiteX0" fmla="*/ 0 w 148862"/>
              <a:gd name="connsiteY0" fmla="*/ 24811 h 1714501"/>
              <a:gd name="connsiteX1" fmla="*/ 24811 w 148862"/>
              <a:gd name="connsiteY1" fmla="*/ 0 h 1714501"/>
              <a:gd name="connsiteX2" fmla="*/ 124051 w 148862"/>
              <a:gd name="connsiteY2" fmla="*/ 0 h 1714501"/>
              <a:gd name="connsiteX3" fmla="*/ 148862 w 148862"/>
              <a:gd name="connsiteY3" fmla="*/ 24811 h 1714501"/>
              <a:gd name="connsiteX4" fmla="*/ 148862 w 148862"/>
              <a:gd name="connsiteY4" fmla="*/ 1661115 h 1714501"/>
              <a:gd name="connsiteX5" fmla="*/ 124051 w 148862"/>
              <a:gd name="connsiteY5" fmla="*/ 1685926 h 1714501"/>
              <a:gd name="connsiteX6" fmla="*/ 24811 w 148862"/>
              <a:gd name="connsiteY6" fmla="*/ 1714501 h 1714501"/>
              <a:gd name="connsiteX7" fmla="*/ 0 w 148862"/>
              <a:gd name="connsiteY7" fmla="*/ 1661115 h 1714501"/>
              <a:gd name="connsiteX8" fmla="*/ 0 w 148862"/>
              <a:gd name="connsiteY8" fmla="*/ 24811 h 1714501"/>
              <a:gd name="connsiteX0" fmla="*/ 0 w 148862"/>
              <a:gd name="connsiteY0" fmla="*/ 24811 h 1714501"/>
              <a:gd name="connsiteX1" fmla="*/ 24811 w 148862"/>
              <a:gd name="connsiteY1" fmla="*/ 0 h 1714501"/>
              <a:gd name="connsiteX2" fmla="*/ 124051 w 148862"/>
              <a:gd name="connsiteY2" fmla="*/ 0 h 1714501"/>
              <a:gd name="connsiteX3" fmla="*/ 148862 w 148862"/>
              <a:gd name="connsiteY3" fmla="*/ 24811 h 1714501"/>
              <a:gd name="connsiteX4" fmla="*/ 148862 w 148862"/>
              <a:gd name="connsiteY4" fmla="*/ 1661115 h 1714501"/>
              <a:gd name="connsiteX5" fmla="*/ 121670 w 148862"/>
              <a:gd name="connsiteY5" fmla="*/ 1693070 h 1714501"/>
              <a:gd name="connsiteX6" fmla="*/ 24811 w 148862"/>
              <a:gd name="connsiteY6" fmla="*/ 1714501 h 1714501"/>
              <a:gd name="connsiteX7" fmla="*/ 0 w 148862"/>
              <a:gd name="connsiteY7" fmla="*/ 1661115 h 1714501"/>
              <a:gd name="connsiteX8" fmla="*/ 0 w 148862"/>
              <a:gd name="connsiteY8" fmla="*/ 24811 h 1714501"/>
              <a:gd name="connsiteX0" fmla="*/ 0 w 148862"/>
              <a:gd name="connsiteY0" fmla="*/ 24811 h 1714501"/>
              <a:gd name="connsiteX1" fmla="*/ 24811 w 148862"/>
              <a:gd name="connsiteY1" fmla="*/ 0 h 1714501"/>
              <a:gd name="connsiteX2" fmla="*/ 124051 w 148862"/>
              <a:gd name="connsiteY2" fmla="*/ 0 h 1714501"/>
              <a:gd name="connsiteX3" fmla="*/ 148862 w 148862"/>
              <a:gd name="connsiteY3" fmla="*/ 24811 h 1714501"/>
              <a:gd name="connsiteX4" fmla="*/ 148862 w 148862"/>
              <a:gd name="connsiteY4" fmla="*/ 1661115 h 1714501"/>
              <a:gd name="connsiteX5" fmla="*/ 121670 w 148862"/>
              <a:gd name="connsiteY5" fmla="*/ 1693070 h 1714501"/>
              <a:gd name="connsiteX6" fmla="*/ 24811 w 148862"/>
              <a:gd name="connsiteY6" fmla="*/ 1714501 h 1714501"/>
              <a:gd name="connsiteX7" fmla="*/ 0 w 148862"/>
              <a:gd name="connsiteY7" fmla="*/ 1661115 h 1714501"/>
              <a:gd name="connsiteX8" fmla="*/ 0 w 148862"/>
              <a:gd name="connsiteY8" fmla="*/ 24811 h 1714501"/>
              <a:gd name="connsiteX0" fmla="*/ 319 w 149181"/>
              <a:gd name="connsiteY0" fmla="*/ 24811 h 1714501"/>
              <a:gd name="connsiteX1" fmla="*/ 25130 w 149181"/>
              <a:gd name="connsiteY1" fmla="*/ 0 h 1714501"/>
              <a:gd name="connsiteX2" fmla="*/ 124370 w 149181"/>
              <a:gd name="connsiteY2" fmla="*/ 0 h 1714501"/>
              <a:gd name="connsiteX3" fmla="*/ 149181 w 149181"/>
              <a:gd name="connsiteY3" fmla="*/ 24811 h 1714501"/>
              <a:gd name="connsiteX4" fmla="*/ 149181 w 149181"/>
              <a:gd name="connsiteY4" fmla="*/ 1661115 h 1714501"/>
              <a:gd name="connsiteX5" fmla="*/ 121989 w 149181"/>
              <a:gd name="connsiteY5" fmla="*/ 1693070 h 1714501"/>
              <a:gd name="connsiteX6" fmla="*/ 10842 w 149181"/>
              <a:gd name="connsiteY6" fmla="*/ 1714501 h 1714501"/>
              <a:gd name="connsiteX7" fmla="*/ 319 w 149181"/>
              <a:gd name="connsiteY7" fmla="*/ 1661115 h 1714501"/>
              <a:gd name="connsiteX8" fmla="*/ 319 w 149181"/>
              <a:gd name="connsiteY8" fmla="*/ 24811 h 171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81" h="1714501">
                <a:moveTo>
                  <a:pt x="319" y="24811"/>
                </a:moveTo>
                <a:cubicBezTo>
                  <a:pt x="319" y="11108"/>
                  <a:pt x="11427" y="0"/>
                  <a:pt x="25130" y="0"/>
                </a:cubicBezTo>
                <a:lnTo>
                  <a:pt x="124370" y="0"/>
                </a:lnTo>
                <a:cubicBezTo>
                  <a:pt x="138073" y="0"/>
                  <a:pt x="149181" y="11108"/>
                  <a:pt x="149181" y="24811"/>
                </a:cubicBezTo>
                <a:lnTo>
                  <a:pt x="149181" y="1661115"/>
                </a:lnTo>
                <a:cubicBezTo>
                  <a:pt x="149181" y="1674818"/>
                  <a:pt x="135692" y="1693070"/>
                  <a:pt x="121989" y="1693070"/>
                </a:cubicBezTo>
                <a:cubicBezTo>
                  <a:pt x="88909" y="1712120"/>
                  <a:pt x="43922" y="1714501"/>
                  <a:pt x="10842" y="1714501"/>
                </a:cubicBezTo>
                <a:cubicBezTo>
                  <a:pt x="-2861" y="1714501"/>
                  <a:pt x="319" y="1674818"/>
                  <a:pt x="319" y="1661115"/>
                </a:cubicBezTo>
                <a:lnTo>
                  <a:pt x="319" y="2481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75000"/>
                  <a:alpha val="50000"/>
                </a:schemeClr>
              </a:gs>
              <a:gs pos="0">
                <a:schemeClr val="tx1">
                  <a:lumMod val="50000"/>
                  <a:lumOff val="50000"/>
                  <a:alpha val="7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348"/>
          </a:p>
        </p:txBody>
      </p:sp>
      <p:sp>
        <p:nvSpPr>
          <p:cNvPr id="46" name="Button Color - Down">
            <a:extLst>
              <a:ext uri="{FF2B5EF4-FFF2-40B4-BE49-F238E27FC236}">
                <a16:creationId xmlns:a16="http://schemas.microsoft.com/office/drawing/2014/main" id="{27501836-EC9B-4B26-80EC-9494DC550FEE}"/>
              </a:ext>
            </a:extLst>
          </p:cNvPr>
          <p:cNvSpPr/>
          <p:nvPr/>
        </p:nvSpPr>
        <p:spPr>
          <a:xfrm>
            <a:off x="8145980" y="2147945"/>
            <a:ext cx="5518328" cy="4465685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Електроліз </a:t>
            </a:r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процес виділення речовин на електродах, пов'язаний з окисно-відновними реакціями, які відбуваються на електродах під час проходження струму</a:t>
            </a:r>
          </a:p>
        </p:txBody>
      </p:sp>
    </p:spTree>
    <p:extLst>
      <p:ext uri="{BB962C8B-B14F-4D97-AF65-F5344CB8AC3E}">
        <p14:creationId xmlns:p14="http://schemas.microsoft.com/office/powerpoint/2010/main" val="14526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668E-6 2.6421E-6 L 2.95668E-6 0.00039 C 0.00033 -0.00059 0.00595 -0.00804 0.0076 -0.0098 C 0.00871 -0.01078 0.00959 -0.01137 0.01047 -0.01235 C 0.01124 -0.01353 0.01179 -0.0149 0.01245 -0.01568 C 0.01565 -0.02039 0.01356 -0.01666 0.01664 -0.01941 C 0.02205 -0.02431 0.01565 -0.01999 0.02083 -0.02313 C 0.02315 -0.0294 0.02171 -0.0247 0.02293 -0.03175 C 0.02348 -0.0343 0.02436 -0.03881 0.02436 -0.03861 C 0.02414 -0.04234 0.02436 -0.04567 0.02359 -0.04881 C 0.02326 -0.05096 0.02238 -0.05214 0.02149 -0.05332 C 0.01742 -0.06018 0.01874 -0.05704 0.01532 -0.05959 C 0.00815 -0.06508 0.01786 -0.059 0.00838 -0.06449 C 0.00143 -0.06429 -0.00552 -0.06429 -0.01246 -0.06331 C -0.01444 -0.06331 -0.01489 -0.06116 -0.01665 -0.05959 C -0.01775 -0.05861 -0.01896 -0.05841 -0.02018 -0.05704 C -0.02668 -0.05155 -0.01566 -0.05861 -0.02635 -0.05214 C -0.02756 -0.05096 -0.02966 -0.04783 -0.0312 -0.04626 C -0.03208 -0.04567 -0.03297 -0.04469 -0.03407 -0.04391 C -0.03715 -0.03528 -0.03297 -0.04567 -0.03815 -0.03646 C -0.04134 -0.03117 -0.03749 -0.03391 -0.04167 -0.03175 C -0.04289 -0.0296 -0.0441 -0.02725 -0.04586 -0.02568 C -0.04708 -0.0247 -0.04862 -0.02431 -0.05005 -0.02313 C -0.05138 -0.02195 -0.05259 -0.02039 -0.05413 -0.01941 C -0.05612 -0.01843 -0.06835 -0.01725 -0.06879 -0.01705 C -0.06979 -0.01666 -0.071 -0.01627 -0.07221 -0.01568 C -0.07375 -0.01509 -0.0753 -0.01411 -0.07706 -0.01353 C -0.08004 -0.01294 -0.08301 -0.01294 -0.0861 -0.01235 C -0.08842 -0.01196 -0.09062 -0.01176 -0.09305 -0.01117 C -0.09393 -0.01078 -0.09481 -0.01019 -0.0958 -0.0098 C -0.10716 -0.00745 -0.11322 -0.00921 -0.12711 -0.0098 C -0.12799 -0.01078 -0.12876 -0.01176 -0.12987 -0.01235 C -0.13108 -0.01353 -0.13262 -0.01392 -0.13406 -0.01451 C -0.13615 -0.01666 -0.13858 -0.0198 -0.14023 -0.02313 C -0.14078 -0.02431 -0.14133 -0.02568 -0.14166 -0.02685 C -0.14221 -0.0294 -0.14232 -0.03215 -0.1431 -0.03391 L -0.14585 -0.04391 C -0.1453 -0.05273 -0.14508 -0.06174 -0.14442 -0.07076 C -0.14409 -0.07292 -0.14343 -0.07468 -0.1431 -0.07664 C -0.14232 -0.07938 -0.14133 -0.08311 -0.14023 -0.08526 C -0.13957 -0.08664 -0.13869 -0.08762 -0.13825 -0.08899 C -0.13747 -0.08977 -0.13736 -0.09134 -0.13681 -0.09232 C -0.13141 -0.10271 -0.13373 -0.0984 -0.12987 -0.10349 C -0.12876 -0.10467 -0.1281 -0.10643 -0.12711 -0.10702 C -0.12623 -0.108 -0.12513 -0.108 -0.12436 -0.10839 C -0.12358 -0.10859 -0.12292 -0.10898 -0.12226 -0.10918 C -0.11113 -0.12584 -0.12436 -0.10859 -0.11388 -0.11662 C -0.11245 -0.118 -0.11146 -0.12015 -0.11046 -0.12152 C -0.1087 -0.12446 -0.10727 -0.1278 -0.1055 -0.12995 C -0.10451 -0.13113 -0.10352 -0.1325 -0.10275 -0.13368 C -0.10209 -0.13485 -0.10176 -0.13603 -0.10143 -0.1374 C -0.09999 -0.14171 -0.09999 -0.14191 -0.09933 -0.14602 C -0.09944 -0.1519 -0.09933 -0.15837 -0.09999 -0.16425 C -0.10021 -0.16582 -0.10065 -0.16758 -0.10143 -0.16876 C -0.10473 -0.1766 -0.10418 -0.17562 -0.1076 -0.17738 C -0.10848 -0.17876 -0.10936 -0.18052 -0.11046 -0.18111 C -0.11234 -0.18307 -0.11443 -0.18405 -0.11664 -0.18464 C -0.12314 -0.18797 -0.11984 -0.18679 -0.12634 -0.18836 C -0.12744 -0.18914 -0.12865 -0.19052 -0.12987 -0.19071 C -0.13858 -0.19483 -0.15886 -0.18973 -0.16107 -0.18954 C -0.16272 -0.18836 -0.16426 -0.18699 -0.16603 -0.18581 C -0.16757 -0.18483 -0.16922 -0.18483 -0.17088 -0.18366 C -0.17948 -0.17601 -0.16922 -0.18052 -0.17782 -0.17738 C -0.17948 -0.17346 -0.1797 -0.17248 -0.1819 -0.16876 C -0.1851 -0.16425 -0.18609 -0.16425 -0.18819 -0.15798 C -0.18885 -0.15582 -0.18962 -0.15347 -0.19028 -0.15053 C -0.19293 -0.13916 -0.18841 -0.15347 -0.19237 -0.13975 C -0.19337 -0.13603 -0.1948 -0.1327 -0.19579 -0.12878 C -0.19634 -0.12682 -0.19667 -0.12407 -0.19722 -0.12152 C -0.19756 -0.11976 -0.19811 -0.1176 -0.19844 -0.11545 C -0.19822 -0.09232 -0.19877 -0.06939 -0.19789 -0.04626 C -0.19778 -0.04508 -0.19634 -0.04508 -0.19579 -0.04391 C -0.19491 -0.04253 -0.19447 -0.04077 -0.19381 -0.03881 C -0.19304 -0.03763 -0.19215 -0.03665 -0.19171 -0.03528 C -0.19094 -0.0343 -0.19083 -0.03273 -0.19028 -0.03175 C -0.18807 -0.02901 -0.18521 -0.02783 -0.18333 -0.02431 C -0.18102 -0.02078 -0.18058 -0.01882 -0.17705 -0.01705 C -0.17429 -0.01568 -0.16878 -0.01451 -0.16878 -0.01411 C -0.16548 -0.01549 -0.16217 -0.01568 -0.15897 -0.01705 C -0.15765 -0.01764 -0.15655 -0.0198 -0.15555 -0.02078 C -0.15489 -0.02137 -0.15412 -0.02156 -0.15346 -0.02195 C -0.15225 -0.02372 -0.15125 -0.02568 -0.15004 -0.02685 C -0.14861 -0.02842 -0.14707 -0.02842 -0.14585 -0.0294 C -0.14387 -0.03117 -0.14199 -0.03273 -0.14023 -0.03391 C -0.13902 -0.03528 -0.1378 -0.03646 -0.13681 -0.03763 C -0.1281 -0.0494 -0.14221 -0.03313 -0.13196 -0.04508 C -0.13075 -0.04665 -0.12954 -0.04744 -0.12843 -0.04881 C -0.12744 -0.05038 -0.12678 -0.05214 -0.12568 -0.05332 C -0.12391 -0.05547 -0.12171 -0.05645 -0.12017 -0.05841 C -0.11873 -0.06018 -0.11741 -0.06214 -0.11598 -0.06331 C -0.11454 -0.06488 -0.113 -0.06566 -0.11179 -0.06704 C -0.11091 -0.06821 -0.11046 -0.06978 -0.10969 -0.07076 C -0.10837 -0.07233 -0.10661 -0.0735 -0.1055 -0.07527 L -0.10065 -0.08389 C -0.099 -0.08703 -0.09724 -0.08958 -0.0958 -0.09232 C -0.09514 -0.09408 -0.09426 -0.09565 -0.09371 -0.09722 C -0.09272 -0.09977 -0.09205 -0.10251 -0.09095 -0.10467 C -0.09007 -0.10624 -0.08886 -0.10702 -0.0882 -0.10839 C -0.07861 -0.12505 -0.0861 -0.11447 -0.07982 -0.1229 C -0.07409 -0.14328 -0.08147 -0.11917 -0.07497 -0.13485 C -0.07453 -0.13603 -0.07464 -0.1376 -0.07431 -0.13858 C -0.07342 -0.14073 -0.07243 -0.14191 -0.07155 -0.14348 C -0.07067 -0.14661 -0.06824 -0.15798 -0.06736 -0.15935 C -0.06615 -0.16112 -0.06494 -0.16229 -0.06383 -0.16425 C -0.05865 -0.17307 -0.0646 -0.16582 -0.05975 -0.17131 C -0.05656 -0.18209 -0.06042 -0.17131 -0.05556 -0.17876 C -0.05468 -0.18032 -0.05435 -0.18248 -0.05347 -0.18366 C -0.05204 -0.18542 -0.05049 -0.1864 -0.04928 -0.18836 C -0.04796 -0.19012 -0.04708 -0.19267 -0.04586 -0.19444 C -0.04509 -0.19561 -0.04432 -0.196 -0.04377 -0.19698 C -0.04289 -0.19816 -0.04234 -0.19973 -0.04167 -0.20071 C -0.03572 -0.20796 -0.04024 -0.20188 -0.03616 -0.20522 C -0.03528 -0.2062 -0.03473 -0.20718 -0.03407 -0.20776 C -0.03297 -0.20874 -0.03208 -0.20933 -0.0312 -0.21012 C -0.02966 -0.21168 -0.02845 -0.21423 -0.02712 -0.21521 C -0.02602 -0.216 -0.01896 -0.21756 -0.01874 -0.21756 C -0.01037 -0.22227 -0.01455 -0.2209 -0.00629 -0.22227 L 0.03616 -0.22129 C 0.03715 -0.22129 0.03748 -0.21874 0.03825 -0.21756 C 0.03891 -0.21658 0.03957 -0.216 0.04024 -0.21521 C 0.04079 -0.21364 0.04101 -0.21168 0.04167 -0.21012 C 0.04641 -0.2009 0.04266 -0.21325 0.04718 -0.20188 C 0.04806 -0.19973 0.04839 -0.19698 0.04927 -0.19444 C 0.05104 -0.18973 0.05313 -0.18581 0.0549 -0.18111 L 0.05622 -0.17738 C 0.05798 -0.16229 0.05776 -0.16602 0.05622 -0.13858 C 0.05622 -0.1374 0.05534 -0.13603 0.0549 -0.13485 C 0.05368 -0.1325 0.05258 -0.12838 0.05071 -0.1278 C 0.04773 -0.12682 0.04597 -0.12662 0.0431 -0.12407 C 0.04233 -0.12368 0.04167 -0.1225 0.04101 -0.12152 C 0.04012 -0.12094 0.03924 -0.12015 0.03825 -0.11917 C 0.03627 -0.118 0.03494 -0.1176 0.03263 -0.11662 C 0.03175 -0.11643 0.03086 -0.11604 0.02987 -0.11545 C 0.02844 -0.11486 0.02723 -0.11349 0.02568 -0.1129 L 0.01874 -0.11055 C 0.01455 -0.10584 0.01896 -0.11016 0.01179 -0.10584 C 0.01091 -0.10526 0.01003 -0.10428 0.00904 -0.10349 C 0.0076 -0.10251 0.00628 -0.10192 0.00485 -0.10094 C 0.00121 -0.09448 0.00474 -0.09977 2.95668E-6 -0.09467 C -0.00838 -0.08644 -0.00055 -0.0933 -0.00695 -0.08762 C -0.00728 -0.08644 -0.00783 -0.08526 -0.00838 -0.08389 C -0.01026 -0.07997 -0.01037 -0.08115 -0.0118 -0.07664 C -0.01213 -0.07566 -0.01213 -0.07409 -0.01246 -0.07292 C -0.01455 -0.06429 -0.01323 -0.07233 -0.01455 -0.06331 C -0.01599 -0.03979 -0.01654 -0.03803 -0.01455 -0.00255 C -0.01444 -0.00118 -0.01323 -0.00098 -0.01246 2.6421E-6 C -0.0118 0.00039 -0.01092 0.00059 -0.01037 0.00117 C -0.00552 0.0049 -0.01125 0.00215 -0.00552 0.0049 L 2.95668E-6 2.6421E-6 Z " pathEditMode="relative" rAng="0" ptsTypes="AAAAAAAAAAAAAAAAAAAAAAAAAAAAAAAAAAAAAAAAAAAAAAAAAAAAAAAAAAAAAAAAAAAAAAAAAAAAAAAAAAAAAAAAAAAAAAAAAAAAAAAAAAAAAAAAAAAAAAAAAAAAAAAAAAAAAAAAAAAAAAAAAAAAA">
                                      <p:cBhvr>
                                        <p:cTn id="54" dur="5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5" y="-108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614E-6 -4.6962E-6 L -3.30614E-6 0.0004 C -0.00022 -0.02097 -0.00033 -0.04233 -0.00066 -0.06291 C -0.00088 -0.07075 -0.00154 -0.07467 -0.00209 -0.08153 C -0.00231 -0.08486 -0.00264 -0.0882 -0.00275 -0.09133 C -0.00297 -0.09564 -0.00308 -0.09976 -0.00341 -0.10368 C -0.00363 -0.10564 -0.00397 -0.10701 -0.00419 -0.10858 C -0.00628 -0.10682 -0.00871 -0.10584 -0.00992 -0.1025 C -0.01201 -0.09682 -0.01025 -0.10035 -0.01422 -0.09623 C -0.01488 -0.09564 -0.01565 -0.09466 -0.01631 -0.09388 C -0.01719 -0.0929 -0.01808 -0.09133 -0.01907 -0.09016 C -0.01962 -0.08957 -0.0205 -0.08957 -0.02138 -0.08898 C -0.02227 -0.08741 -0.02304 -0.08545 -0.02414 -0.08388 C -0.02502 -0.0831 -0.02601 -0.08271 -0.0269 -0.08153 C -0.02833 -0.08016 -0.02965 -0.078 -0.0312 -0.07663 C -0.03296 -0.07506 -0.03494 -0.0731 -0.03693 -0.07154 C -0.03858 -0.07036 -0.04023 -0.06938 -0.04189 -0.06781 C -0.04255 -0.06722 -0.0431 -0.06644 -0.04387 -0.06546 C -0.04464 -0.06507 -0.04553 -0.06487 -0.04619 -0.06428 C -0.04883 -0.06213 -0.04961 -0.05997 -0.05247 -0.05801 C -0.05346 -0.05762 -0.05435 -0.05742 -0.05534 -0.05684 C -0.05622 -0.05546 -0.0571 -0.05409 -0.0582 -0.05311 C -0.06008 -0.05194 -0.0625 -0.05194 -0.0646 -0.05056 C -0.06581 -0.05037 -0.0668 -0.049 -0.06802 -0.04821 C -0.06967 -0.04743 -0.07099 -0.04664 -0.07243 -0.04566 L -0.07452 -0.04449 C -0.07529 -0.04312 -0.07606 -0.04174 -0.07739 -0.04076 C -0.0797 -0.03959 -0.08191 -0.0392 -0.08433 -0.03822 L -0.09084 -0.03586 C -0.09249 -0.03508 -0.09458 -0.03449 -0.09657 -0.03332 C -0.09855 -0.03234 -0.10054 -0.03018 -0.10296 -0.02959 C -0.11531 -0.02802 -0.10847 -0.02861 -0.12347 -0.02724 C -0.12622 -0.01999 -0.1238 -0.02744 -0.12556 -0.01607 C -0.126 -0.01411 -0.12655 -0.01195 -0.12711 -0.0098 C -0.12722 -0.00823 -0.12744 -0.00686 -0.12777 -0.0049 C -0.12722 0.00059 -0.12777 0.00961 -0.12479 0.0149 C -0.12413 0.01568 -0.12347 0.01627 -0.1227 0.01725 C -0.12148 0.02 -0.12082 0.02254 -0.11928 0.0247 C -0.1184 0.02568 -0.11696 0.02588 -0.1163 0.02725 C -0.11443 0.0296 -0.11332 0.03332 -0.11145 0.03587 C -0.11079 0.03646 -0.10991 0.03705 -0.10925 0.03823 C -0.10748 0.04077 -0.10638 0.04567 -0.10429 0.04685 C -0.10032 0.04842 -0.10241 0.04724 -0.09855 0.05057 C -0.09745 0.05685 -0.09745 0.05253 -0.10065 0.05685 C -0.10153 0.05763 -0.10186 0.05959 -0.10296 0.06057 C -0.10682 0.06292 -0.11079 0.06547 -0.11498 0.06665 C -0.12501 0.06939 -0.12071 0.06821 -0.12843 0.07037 C -0.13284 0.07527 -0.12777 0.06998 -0.13493 0.07409 C -0.13648 0.07468 -0.13802 0.07625 -0.13978 0.07782 C -0.14066 0.07841 -0.14144 0.07958 -0.14276 0.08017 C -0.14397 0.08095 -0.14552 0.08056 -0.14684 0.08154 C -0.16404 0.08958 -0.14166 0.08115 -0.1604 0.08762 C -0.16183 0.08899 -0.16315 0.08977 -0.16459 0.09134 C -0.16547 0.09232 -0.16646 0.09409 -0.16756 0.09507 C -0.16944 0.09663 -0.17164 0.09683 -0.17374 0.09879 C -0.17738 0.10193 -0.18333 0.10643 -0.1852 0.11114 L -0.1873 0.11604 C -0.18752 0.11721 -0.18752 0.11859 -0.18807 0.11976 C -0.18873 0.12231 -0.18972 0.12466 -0.19093 0.12721 C -0.19127 0.12839 -0.19204 0.12937 -0.19237 0.13093 L -0.19303 0.13466 C -0.18267 0.15249 -0.19259 0.13701 -0.1561 0.13701 C -0.15125 0.13701 -0.14618 0.1376 -0.14111 0.13819 C -0.13978 0.13858 -0.13824 0.13858 -0.13703 0.13956 C -0.13581 0.13975 -0.13471 0.14132 -0.13339 0.14191 C -0.13129 0.1425 -0.1292 0.1425 -0.12711 0.14328 C -0.12446 0.14387 -0.12225 0.14505 -0.11994 0.14563 C -0.11498 0.14661 -0.10506 0.14818 -0.10506 0.14838 C -0.09039 0.15367 -0.10803 0.14701 -0.08301 0.15563 C -0.07154 0.15935 -0.0818 0.1572 -0.06879 0.15935 C -0.06636 0.15994 -0.06405 0.16073 -0.06184 0.16171 C -0.05975 0.1621 -0.05776 0.1621 -0.05611 0.16288 C -0.05435 0.16327 -0.05258 0.16484 -0.05104 0.16543 C -0.04883 0.16602 -0.04641 0.16602 -0.04387 0.16661 C -0.04023 0.16719 -0.04101 0.16798 -0.0377 0.16915 C -0.03616 0.16955 -0.03472 0.17013 -0.03329 0.17033 C -0.02932 0.17072 -0.02513 0.17092 -0.02138 0.1717 C -0.01995 0.1719 -0.01896 0.17249 -0.01775 0.17288 C -0.00231 0.17562 -0.00033 0.17523 0.01566 0.1766 C 0.02602 0.17562 0.0366 0.17523 0.04686 0.17405 C 0.04829 0.17386 0.05049 0.17386 0.05105 0.1717 C 0.05402 0.16073 0.05016 0.16112 0.04763 0.15681 C 0.04708 0.15563 0.04675 0.15406 0.04619 0.15308 C 0.04531 0.15151 0.04432 0.15053 0.04322 0.14936 C 0.03197 0.12956 0.04983 0.15739 0.03693 0.13701 C 0.02503 0.118 0.03815 0.13917 0.02756 0.12466 C 0.02657 0.12309 0.02591 0.12094 0.02481 0.11976 C 0.02382 0.11819 0.02238 0.11721 0.02139 0.11604 C 0.02018 0.11447 0.01896 0.11231 0.01775 0.11114 C 0.00452 0.09683 0.01599 0.10996 0.0064 0.10251 C -0.00231 0.09546 0.00541 0.0984 -0.00341 0.09624 C -0.0076 0.09409 -0.01146 0.09173 -0.01565 0.09017 C -0.01929 0.08821 -0.02326 0.08762 -0.0269 0.08527 C -0.028 0.08429 -0.02932 0.08311 -0.03053 0.08272 C -0.03197 0.08174 -0.03329 0.08174 -0.03472 0.08154 C -0.03538 0.08115 -0.03616 0.08056 -0.03693 0.08017 C -0.03781 0.07958 -0.03869 0.07939 -0.03979 0.07899 C -0.04046 0.07801 -0.04101 0.07723 -0.04189 0.07664 C -0.04288 0.07527 -0.04431 0.07527 -0.04553 0.07409 C -0.0474 0.07076 -0.04894 0.06704 -0.05038 0.06292 C -0.0517 0.05861 -0.05379 0.05489 -0.05468 0.05057 C -0.0549 0.0494 -0.05501 0.04783 -0.05534 0.04685 C -0.05589 0.04411 -0.05677 0.04195 -0.05743 0.0396 C -0.05798 0.03705 -0.0582 0.0343 -0.05887 0.03215 C -0.05942 0.0296 -0.06019 0.02784 -0.06096 0.02588 C -0.06162 0.02372 -0.06195 0.02156 -0.0625 0.0198 C -0.06272 0.01725 -0.06339 0.00863 -0.06394 0.00608 C -0.06581 -0.00646 -0.06493 0.00373 -0.06669 -0.0098 C -0.06802 -0.02136 -0.06614 -0.01352 -0.06879 -0.02214 C -0.06923 -0.02587 -0.06967 -0.02998 -0.07033 -0.03332 C -0.07044 -0.03508 -0.07121 -0.03665 -0.07165 -0.03822 C -0.07243 -0.04135 -0.07309 -0.0441 -0.07375 -0.04684 C -0.0743 -0.04998 -0.07452 -0.05272 -0.07518 -0.05546 C -0.07617 -0.06017 -0.08091 -0.07506 -0.08224 -0.07781 L -0.08874 -0.09133 C -0.08962 -0.09349 -0.09028 -0.09623 -0.0915 -0.0976 C -0.09216 -0.09839 -0.09293 -0.09937 -0.0937 -0.09996 C -0.09491 -0.10192 -0.0958 -0.10368 -0.09723 -0.10486 C -0.09822 -0.10623 -0.09943 -0.10642 -0.10065 -0.1074 C -0.10241 -0.10897 -0.10395 -0.11113 -0.10572 -0.1123 C -0.10936 -0.11544 -0.11332 -0.1172 -0.11696 -0.11975 C -0.11873 -0.12093 -0.12027 -0.12289 -0.12203 -0.12348 C -0.12391 -0.12446 -0.12633 -0.12446 -0.12843 -0.12465 C -0.14044 -0.13112 -0.13074 -0.1272 -0.14684 -0.12955 C -0.15136 -0.13053 -0.14948 -0.13112 -0.154 -0.13328 C -0.155 -0.13386 -0.15621 -0.13426 -0.15742 -0.13465 C -0.16723 -0.1419 -0.15775 -0.13543 -0.16679 -0.14072 C -0.17054 -0.14327 -0.17429 -0.14602 -0.17815 -0.14817 C -0.17947 -0.14915 -0.1809 -0.14974 -0.18245 -0.15052 C -0.18939 -0.15621 -0.18608 -0.15523 -0.19303 -0.15934 C -0.19391 -0.15993 -0.19479 -0.15993 -0.19579 -0.16052 C -0.19722 -0.1617 -0.19865 -0.16326 -0.2002 -0.16424 C -0.21012 -0.17228 -0.19788 -0.16209 -0.20626 -0.16914 C -0.20626 -0.16699 -0.20571 -0.15778 -0.20505 -0.15425 C -0.20472 -0.15307 -0.20394 -0.15209 -0.20361 -0.15052 C -0.20273 -0.14778 -0.20229 -0.14504 -0.20152 -0.1419 C -0.2002 -0.13053 -0.20207 -0.14112 -0.19788 -0.13092 C -0.19623 -0.1272 -0.19512 -0.12289 -0.1938 -0.11858 C -0.19292 -0.11642 -0.19259 -0.11348 -0.19171 -0.11113 C -0.18763 -0.10192 -0.18608 -0.09937 -0.18245 -0.09251 C -0.18145 -0.08957 -0.18057 -0.08447 -0.17947 -0.08153 C -0.17881 -0.07996 -0.17793 -0.0784 -0.17738 -0.07663 C -0.17583 -0.07252 -0.17462 -0.0682 -0.17308 -0.06428 C -0.16856 -0.05252 -0.17164 -0.06056 -0.16525 -0.04566 C -0.16459 -0.0441 -0.16404 -0.04194 -0.16315 -0.04076 C -0.15974 -0.03645 -0.15533 -0.03057 -0.15191 -0.02724 C -0.15037 -0.02587 -0.14838 -0.02587 -0.14684 -0.02469 C -0.13504 -0.01783 -0.14706 -0.02352 -0.13626 -0.01979 C -0.13416 -0.0192 -0.13174 -0.01842 -0.12986 -0.01724 C -0.12799 -0.01626 -0.12622 -0.01411 -0.12413 -0.01352 C -0.11807 -0.01234 -0.11178 -0.01293 -0.10572 -0.01234 L -0.06967 -0.01352 C -0.06669 -0.01411 -0.06471 -0.01842 -0.0625 -0.02097 C -0.06096 -0.02293 -0.05942 -0.0241 -0.0582 -0.02587 C -0.05699 -0.02802 -0.05523 -0.03332 -0.05468 -0.03586 C -0.05247 -0.04606 -0.05413 -0.04233 -0.0517 -0.04939 C -0.05126 -0.05096 -0.05082 -0.05213 -0.05038 -0.05311 C -0.04961 -0.05429 -0.04894 -0.05488 -0.04828 -0.05546 C -0.04619 -0.0584 -0.04509 -0.06056 -0.04255 -0.06174 C -0.04134 -0.06272 -0.04012 -0.06272 -0.03902 -0.06291 C -0.03836 -0.0635 -0.0377 -0.06389 -0.03693 -0.06428 C -0.03373 -0.0635 -0.03197 -0.06448 -0.02987 -0.06056 C -0.02921 -0.05958 -0.02899 -0.05801 -0.02833 -0.05684 C -0.02679 -0.05409 -0.02348 -0.04821 -0.02348 -0.04782 C -0.02204 -0.04233 -0.02204 -0.04135 -0.01984 -0.03586 C -0.01841 -0.03273 -0.0173 -0.02861 -0.01565 -0.02587 C -0.01444 -0.0243 -0.01323 -0.02312 -0.01201 -0.02097 C -0.00882 -0.01548 -0.01245 -0.01842 -0.00849 -0.01607 C -0.00518 -0.01058 -0.00694 -0.01391 -0.00341 -0.0049 C -0.00297 -0.00372 -0.00264 -0.00254 -0.00209 -0.00117 L -3.30614E-6 -4.6962E-6 Z " pathEditMode="relative" rAng="0" ptsTypes="AAAAAAAAAAAAAAAAAAAAAAAAAAAAAAAAAAAAAAAAAAAAAAAAAAAAAAAAAAAAAAAAAAAAAAAAAAAAAAAAAAAAAAAAAAAAAAAAAAAAAAAAAAAAAAAAAAAAAAAAAAAAAAAAAAAAAAAAAAAAAAAAAAAAAAAAAAAAAAAAAAAAAAAAAAA">
                                      <p:cBhvr>
                                        <p:cTn id="56" dur="5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17" y="3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896E-6 -1.27401E-6 L -3.08896E-6 0.00039 C 0.00177 0.00216 0.00342 0.00373 0.00507 0.00627 C 0.00596 0.00765 0.00596 0.0098 0.0064 0.01117 C 0.00717 0.01274 0.00794 0.01353 0.00849 0.0149 C 0.01334 0.02627 0.00662 0.01392 0.01213 0.02352 C 0.01268 0.02568 0.01301 0.02783 0.01356 0.0296 C 0.01455 0.03332 0.01599 0.03528 0.0172 0.03822 C 0.02139 0.05057 0.01808 0.04606 0.02205 0.05057 C 0.02481 0.05763 0.02205 0.05214 0.02569 0.05547 C 0.03749 0.06703 0.02393 0.05998 0.01147 0.05802 C 0.00596 0.05488 0.01411 0.05998 0.00419 0.05194 C 0.00188 0.04998 -0.00066 0.04979 -0.00297 0.04685 C -0.00518 0.04391 -0.00639 0.04195 -0.00937 0.03959 C -0.01047 0.03861 -0.01157 0.03822 -0.0129 0.03705 C -0.01576 0.03489 -0.01841 0.03215 -0.02149 0.0296 L -0.03649 0.01843 C -0.03803 0.01725 -0.0399 0.01666 -0.04145 0.0149 C -0.04255 0.01353 -0.04376 0.01235 -0.04498 0.01117 C -0.04674 0.0098 -0.04828 0.00863 -0.05005 0.00745 C -0.05159 0.00647 -0.05346 0.00647 -0.05501 0.0049 C -0.05578 0.00431 -0.05622 0.00333 -0.0571 0.00255 C -0.06151 -0.00176 -0.05865 0.00255 -0.06217 -0.00333 C -0.06317 -0.00313 -0.06438 -0.00313 -0.06581 -0.00255 C -0.06647 -0.00176 -0.06702 -0.00059 -0.06791 -1.27401E-6 C -0.0689 0.00118 -0.07011 0.00177 -0.07154 0.00255 C -0.07243 0.00471 -0.07331 0.00686 -0.0743 0.00863 C -0.07606 0.01235 -0.07882 0.01451 -0.08003 0.01843 C -0.08102 0.02293 -0.08334 0.03058 -0.08433 0.0345 C -0.08488 0.03822 -0.08543 0.04195 -0.08576 0.04567 C -0.0861 0.04939 -0.08576 0.05331 -0.08643 0.05684 C -0.08731 0.06213 -0.0958 0.09291 -0.09789 0.09996 C -0.09855 0.1031 -0.09943 0.10565 -0.09999 0.10859 L -0.10142 0.11976 C -0.10153 0.13465 -0.10142 0.14935 -0.10208 0.16425 C -0.10208 0.16582 -0.10296 0.16699 -0.10362 0.16797 C -0.10429 0.16915 -0.10539 0.16974 -0.10638 0.17033 C -0.10814 0.17503 -0.10814 0.17601 -0.11145 0.18032 C -0.11266 0.18209 -0.11421 0.18326 -0.11575 0.18522 C -0.11718 0.18757 -0.1184 0.19051 -0.11994 0.19267 C -0.12435 0.19973 -0.1217 0.19345 -0.12799 0.20129 C -0.1292 0.20306 -0.13008 0.2058 -0.1314 0.20737 C -0.13262 0.20933 -0.13438 0.20992 -0.1357 0.21109 C -0.13978 0.2158 -0.14066 0.21756 -0.1443 0.22227 C -0.14474 0.22325 -0.14563 0.22384 -0.1464 0.22462 C -0.14761 0.22619 -0.14882 0.22815 -0.15004 0.22972 C -0.15125 0.23148 -0.15279 0.23266 -0.15433 0.23462 C -0.155 0.23579 -0.15555 0.23736 -0.15643 0.23834 C -0.15908 0.24265 -0.15952 0.24285 -0.16216 0.24559 C -0.16525 0.25441 -0.16426 0.2503 -0.16547 0.25676 C -0.16492 0.26049 -0.16459 0.2646 -0.16348 0.26794 C -0.16249 0.27107 -0.15676 0.27244 -0.15643 0.27284 C -0.15467 0.27401 -0.15312 0.27656 -0.15136 0.27774 C -0.14717 0.28087 -0.141 0.28303 -0.13648 0.28401 C -0.13074 0.28558 -0.12479 0.28616 -0.11928 0.28773 C -0.10307 0.29204 -0.10484 0.29322 -0.08918 0.29636 C -0.08576 0.29714 -0.08213 0.29714 -0.0786 0.29753 C -0.04531 0.29596 -0.02502 0.30282 0.00144 0.29146 C 0.00232 0.29106 0.00276 0.29067 0.00342 0.29008 C 0.00276 0.27715 0.00276 0.26362 0.00144 0.25069 C 0.00089 0.2454 -0.00088 0.24069 -0.00231 0.23579 C -0.00716 0.21541 -0.00264 0.23364 -0.00871 0.21482 C -0.00992 0.2109 -0.0108 0.20639 -0.01212 0.20247 C -0.01301 0.19933 -0.01477 0.19698 -0.01576 0.19385 C -0.01907 0.18326 -0.02238 0.17248 -0.02568 0.1617 C -0.02745 0.15621 -0.02833 0.15269 -0.02932 0.14563 C -0.02954 0.14406 -0.02965 0.14269 -0.02998 0.14073 C -0.03042 0.13916 -0.03086 0.13759 -0.03142 0.13583 C -0.0356 0.11721 -0.03175 0.13093 -0.03505 0.11976 C -0.03263 0.11211 -0.03472 0.11721 -0.03075 0.11113 C -0.02987 0.11015 -0.02932 0.10839 -0.02866 0.10741 C -0.02657 0.10565 -0.02469 0.10427 -0.02293 0.10251 C -0.02182 0.10153 -0.02105 0.09996 -0.01995 0.09879 C -0.01808 0.09683 -0.01609 0.09565 -0.01422 0.09389 C -0.00341 0.08389 -0.01565 0.0933 0.00276 0.08017 C 0.00485 0.07899 0.00662 0.07723 0.00849 0.07664 C 0.01213 0.07566 0.01444 0.07527 0.01786 0.07291 C 0.02635 0.06723 0.01775 0.07037 0.02712 0.06782 C 0.02834 0.06664 0.02955 0.06547 0.03076 0.06429 C 0.03175 0.06351 0.03263 0.06272 0.03352 0.06174 C 0.0344 0.06115 0.03495 0.06017 0.03561 0.05919 C 0.03693 0.05841 0.03826 0.05802 0.03925 0.05684 C 0.04101 0.05547 0.04267 0.05331 0.04432 0.05194 C 0.04553 0.05096 0.04675 0.05057 0.04774 0.04939 C 0.04884 0.04881 0.04928 0.04743 0.05005 0.04685 C 0.05127 0.04626 0.05248 0.04626 0.05347 0.04567 L 0.06218 0.04312 C 0.06824 0.04391 0.07409 0.04312 0.07982 0.04449 C 0.08313 0.04528 0.08335 0.05096 0.08423 0.05429 C 0.08489 0.05645 0.08555 0.05861 0.08643 0.06057 C 0.08996 0.08173 0.08577 0.05527 0.08853 0.08017 C 0.08886 0.0833 0.08963 0.08605 0.08996 0.08899 C 0.08963 0.11172 0.08919 0.13426 0.08853 0.1568 C 0.08787 0.18463 0.0872 0.16699 0.08853 0.20247 C 0.08886 0.20796 0.08963 0.20776 0.09128 0.21227 C 0.09393 0.21874 0.09294 0.21737 0.09492 0.22227 C 0.09635 0.2256 0.09933 0.23207 0.09933 0.23246 C 0.10032 0.23736 0.10021 0.2356 0.10065 0.24206 C 0.10109 0.24442 0.10109 0.24696 0.10143 0.24932 C 0.10176 0.25147 0.10264 0.25343 0.10275 0.25559 C 0.10396 0.26382 0.10429 0.27225 0.10572 0.28028 L 0.10716 0.28891 C 0.10749 0.29479 0.10727 0.30067 0.10782 0.30616 C 0.10848 0.31204 0.10958 0.31792 0.11058 0.3234 C 0.11091 0.32478 0.11201 0.32772 0.11135 0.32713 C 0.10848 0.32438 0.10572 0.32164 0.10275 0.3185 C 0.09812 0.31321 0.09393 0.30616 0.08853 0.30243 C 0.07574 0.29381 0.06284 0.28577 0.05005 0.27656 C 0.03903 0.26892 0.02811 0.2599 0.0172 0.25186 C 0.01367 0.24932 0.01004 0.24598 0.0064 0.24442 C -0.02568 0.23266 0.01654 0.24912 -0.01212 0.23579 C -0.01367 0.2352 -0.01543 0.2352 -0.01719 0.23462 C -0.01808 0.23422 -0.01896 0.23403 -0.01995 0.23344 C -0.02138 0.22658 -0.02105 0.23207 -0.01786 0.22344 C -0.0173 0.22246 -0.0173 0.2209 -0.01719 0.21972 C -0.01543 0.21384 -0.00915 0.19228 -0.00716 0.18757 C -0.00606 0.18581 -0.00518 0.18365 -0.0043 0.1815 C -0.00275 0.17817 -0.00143 0.17405 -3.08896E-6 0.17033 C 0.00794 0.15269 0.00243 0.16915 0.00992 0.14818 C 0.01147 0.14485 0.01235 0.14073 0.01356 0.13701 C 0.01455 0.13465 0.01599 0.1325 0.0172 0.12956 C 0.02139 0.12015 0.02029 0.12074 0.02569 0.11113 C 0.02756 0.108 0.02999 0.10643 0.03208 0.10369 C 0.03407 0.10153 0.03561 0.0982 0.03782 0.09624 C 0.03892 0.09565 0.03991 0.09506 0.04068 0.09389 C 0.04145 0.09291 0.04201 0.09134 0.04289 0.09016 C 0.04377 0.08918 0.04498 0.08899 0.04564 0.08761 C 0.04719 0.08546 0.04829 0.08213 0.05005 0.08017 C 0.05127 0.07899 0.05281 0.07958 0.05413 0.07899 C 0.05534 0.07879 0.05623 0.0784 0.05711 0.07781 C 0.06218 0.07527 0.06042 0.07585 0.06494 0.07291 C 0.06923 0.07037 0.06494 0.0735 0.07001 0.06919 C 0.07486 0.05273 0.07276 0.06115 0.07276 0.02352 C 0.07276 0.01921 0.07243 0.01411 0.07133 0.0098 C 0.07122 0.00902 0.07012 0.00902 0.06923 0.00863 C 0.05766 0.00804 0.04597 0.00804 0.03418 0.00745 L 0.00507 0.00627 C 0.00507 0.00647 0.00552 0.01941 0.00574 0.01607 C 0.00629 0.01059 0.00574 0.00471 0.00574 -0.00117 L -3.08896E-6 -1.27401E-6 Z " pathEditMode="relative" rAng="0" ptsTypes="AAAAAAAAAAAAAAAAAAAAAAAAAAAAAAAAAAAAAAAAAAAAAAAAAAAAAAAAAAAAAAAAAAAAAAAAAAAAAAAAAAAAAAAAAAAAAAAAAAAAAAAAAAAAAAAAAAAAAAAAAAAAAAAAAAAAAAAAAAAA">
                                      <p:cBhvr>
                                        <p:cTn id="58" dur="5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" y="1619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954E-6 -3.62995E-6 L 1.88954E-6 0.0004 C -0.01929 -0.00058 -0.03859 -0.00039 -0.05799 -0.00117 C -0.06019 -0.00156 -0.06229 -0.00313 -0.06438 -0.00372 C -0.06615 -0.00431 -0.06802 -0.0047 -0.07012 -0.0049 C -0.07221 -0.00588 -0.0743 -0.00686 -0.0764 -0.00744 C -0.07783 -0.00803 -0.07938 -0.00842 -0.0807 -0.00862 C -0.0818 -0.00921 -0.08301 -0.0096 -0.08423 -0.0098 C -0.09095 -0.00921 -0.0979 -0.00862 -0.10473 -0.00744 C -0.1076 -0.00705 -0.11322 -0.0049 -0.11322 -0.0047 C -0.11752 -0.00176 -0.12138 0.00314 -0.12601 0.0049 C -0.1281 0.00549 -0.1302 0.00647 -0.13229 0.00745 C -0.13494 0.00824 -0.13747 0.0098 -0.14012 0.01118 C -0.14188 0.01176 -0.14398 0.01176 -0.14585 0.01235 C -0.15467 0.02156 -0.14354 0.0102 -0.15368 0.0198 C -0.15467 0.02078 -0.15588 0.02215 -0.1571 0.02352 C -0.15864 0.02725 -0.16095 0.03019 -0.16062 0.03587 C -0.16029 0.0392 -0.15952 0.04254 -0.15853 0.04567 C -0.15335 0.05959 -0.1528 0.05704 -0.14795 0.06664 C -0.13902 0.0833 -0.15136 0.06135 -0.14144 0.07899 C -0.15643 0.08762 -0.14144 0.07938 -0.18399 0.08389 C -0.18576 0.08389 -0.18763 0.08448 -0.18973 0.08526 C -0.19127 0.08644 -0.19292 0.08762 -0.19447 0.08899 C -0.19579 0.08977 -0.19744 0.09016 -0.19866 0.09134 C -0.2002 0.09232 -0.20119 0.09389 -0.20229 0.09506 C -0.20329 0.09565 -0.20417 0.09663 -0.20505 0.09761 C -0.20571 0.09938 -0.20659 0.10114 -0.20715 0.10369 C -0.2077 0.10526 -0.20803 0.10682 -0.20781 0.10859 C -0.20748 0.12152 -0.20726 0.13524 -0.20571 0.14818 C -0.20571 0.14916 -0.20053 0.16112 -0.19943 0.16288 C -0.19755 0.16641 -0.19381 0.17288 -0.19381 0.17307 C -0.19359 0.17445 -0.19303 0.17601 -0.19303 0.17778 C -0.19337 0.18464 -0.19381 0.19169 -0.19447 0.19875 C -0.19458 0.19993 -0.19546 0.20091 -0.19579 0.20247 C -0.19667 0.20424 -0.19722 0.20639 -0.19789 0.20855 C -0.19866 0.20992 -0.19965 0.2109 -0.2002 0.21227 C -0.20108 0.21423 -0.20174 0.21639 -0.20229 0.21855 C -0.20483 0.22658 -0.20516 0.22874 -0.20715 0.23697 C -0.20681 0.24599 -0.20715 0.2552 -0.20571 0.26421 C -0.20516 0.26813 -0.19778 0.27225 -0.19656 0.27284 C -0.19458 0.27382 -0.19237 0.27401 -0.1905 0.27539 C -0.18763 0.27656 -0.18521 0.27931 -0.18267 0.28029 C -0.17661 0.28146 -0.17066 0.28087 -0.16492 0.28146 C -0.16162 0.28205 -0.15864 0.28342 -0.15577 0.28401 C -0.15225 0.2846 -0.14894 0.28401 -0.14585 0.28519 C -0.14199 0.28617 -0.13869 0.28832 -0.13527 0.29009 C -0.12237 0.2895 -0.10969 0.28989 -0.09701 0.28891 C -0.09536 0.28852 -0.09393 0.28773 -0.09271 0.28636 C -0.09172 0.28519 -0.09128 0.28303 -0.09062 0.28146 C -0.09007 0.26813 -0.09602 0.24716 -0.08919 0.24207 C -0.07486 0.23089 -0.05799 0.24324 -0.04256 0.24442 C -0.04189 0.24442 -0.04101 0.24501 -0.04024 0.24559 C -0.03936 0.24638 -0.03892 0.24716 -0.03826 0.24814 C -0.03693 0.25226 -0.03561 0.25873 -0.03329 0.26167 C -0.03252 0.26265 -0.0312 0.26225 -0.03043 0.26304 C -0.01753 0.2697 -0.02635 0.26657 -0.01268 0.27029 L 0.01058 0.26794 C 0.01179 0.26755 0.01301 0.26755 0.01411 0.26657 C 0.01532 0.26539 0.01543 0.26304 0.01631 0.26167 C 0.0194 0.25735 0.0226 0.25304 0.02624 0.25069 C 0.02987 0.24775 0.03164 0.24697 0.03539 0.24324 C 0.03693 0.24128 0.04145 0.23423 0.04255 0.23325 C 0.04619 0.22815 0.04321 0.23403 0.04674 0.22599 C 0.04685 0.22462 0.0474 0.22345 0.0474 0.22227 C 0.0474 0.21698 0.0474 0.21208 0.04674 0.20737 C 0.0463 0.20522 0.04564 0.20345 0.04465 0.20247 C 0.03902 0.19561 0.03781 0.19718 0.03241 0.19267 C 0.03109 0.19111 0.02965 0.18915 0.02833 0.18758 C 0.02668 0.18523 0.02381 0.17993 0.02116 0.17895 C 0.01896 0.17817 0.01653 0.17817 0.01411 0.17778 C 0.00342 0.17013 0.00716 0.1717 -0.01488 0.17778 C -0.0172 0.17837 -0.01907 0.1817 -0.02117 0.18405 C -0.02304 0.18542 -0.02999 0.19013 -0.03175 0.1913 C -0.03572 0.19326 -0.04796 0.19659 -0.05016 0.19757 C -0.05656 0.19699 -0.06306 0.19777 -0.06945 0.1962 C -0.07012 0.19601 -0.07012 0.19385 -0.07012 0.19267 C -0.07012 0.18621 -0.071 0.17935 -0.06945 0.17405 C -0.06835 0.17072 -0.06549 0.1717 -0.06372 0.17033 C -0.06185 0.16876 -0.06008 0.16641 -0.05799 0.16543 C -0.0377 0.15269 -0.04311 0.15504 -0.02756 0.15308 C -0.02514 0.1521 -0.02293 0.15053 -0.02051 0.15053 C -0.01202 0.14994 -0.00342 0.15092 0.00485 0.1519 C 0.00628 0.1519 0.00727 0.15249 0.00849 0.15308 C 0.00992 0.15347 0.01124 0.15367 0.01268 0.15426 C 0.02546 0.15249 0.0269 0.15739 0.03329 0.14936 C 0.0345 0.14759 0.03561 0.14602 0.03682 0.14446 C 0.03748 0.1423 0.03836 0.14034 0.03891 0.13818 C 0.03924 0.13642 0.03924 0.13466 0.03957 0.13328 C 0.04024 0.13054 0.04255 0.12584 0.04255 0.12623 C 0.04266 0.12407 0.04266 0.12231 0.04321 0.12094 C 0.04376 0.11976 0.04465 0.11937 0.04531 0.11858 C 0.04597 0.11721 0.04674 0.11604 0.0474 0.11486 C 0.04795 0.11349 0.04828 0.11212 0.04872 0.11114 C 0.04961 0.10918 0.05071 0.1078 0.0517 0.10624 C 0.0528 0.10369 0.05324 0.10055 0.05446 0.09879 C 0.05622 0.09565 0.05854 0.09408 0.06008 0.09134 C 0.06251 0.08742 0.06217 0.0882 0.06372 0.08389 C 0.06515 0.07958 0.06791 0.07154 0.06791 0.07194 C 0.07011 0.05861 0.07099 0.05704 0.06857 0.0396 C 0.06824 0.03607 0.0635 0.03215 0.06228 0.03078 C 0.06096 0.02901 0.05942 0.02725 0.05799 0.02588 C 0.05732 0.02509 0.05655 0.02509 0.05589 0.0247 C 0.05468 0.02352 0.05369 0.02196 0.05247 0.02098 C 0.0517 0.02039 0.05082 0.02 0.05016 0.0198 C 0.04795 0.01764 0.04586 0.01451 0.04321 0.01353 L 0.03748 0.01118 C 0.03627 0.01059 0.03528 0.0102 0.03406 0.0098 C 0.03241 0.00902 0.0312 0.00745 0.02965 0.00745 L 0.02326 0.00608 L 1.88954E-6 -3.62995E-6 Z " pathEditMode="relative" rAng="0" ptsTypes="AAAAAAAAAAAAAAAAAAAAAAAAAAAAAAAAAAAAAAAAAAAAAAAAAAAAAAAAAAAAAAAAAAAAAAAAAAAAAAAAAAAAAAAAAAAAAAAAAAAAAAAAAAAAAA">
                                      <p:cBhvr>
                                        <p:cTn id="60" dur="5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1401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707E-7 -2.48922E-6 L 4.59707E-7 0.00039 C -0.00088 0.00373 -0.00176 0.00706 -0.00276 0.01117 C -0.00298 0.01196 -0.00309 0.01353 -0.00342 0.0149 C -0.00507 0.02039 -0.00452 0.01666 -0.00673 0.02215 C -0.0075 0.02411 -0.00794 0.02627 -0.00882 0.02842 C -0.00915 0.0296 -0.00959 0.03077 -0.01025 0.03215 C -0.01113 0.03371 -0.01246 0.0343 -0.01367 0.03587 C -0.01444 0.03665 -0.0151 0.03803 -0.01576 0.03959 C -0.02536 0.05861 -0.0151 0.03822 -0.02238 0.05547 C -0.02304 0.05684 -0.02392 0.05763 -0.02447 0.05919 C -0.02536 0.06115 -0.02591 0.06331 -0.02657 0.06547 C -0.02723 0.06704 -0.02955 0.07154 -0.02999 0.07409 C -0.03076 0.07586 -0.03109 0.07801 -0.03142 0.08017 C -0.0312 0.08742 -0.03241 0.10251 -0.02866 0.10996 C -0.02756 0.11212 -0.02624 0.11349 -0.02447 0.11486 C -0.02271 0.11584 -0.02084 0.11545 -0.01907 0.11604 C -0.01753 0.11662 -0.01599 0.1176 -0.01444 0.11858 C -0.01058 0.11976 -0.00717 0.12015 -0.00342 0.12094 C -0.00187 0.12133 -0.00066 0.12192 0.00066 0.12231 C 0.00551 0.12309 0.01025 0.12368 0.0151 0.12466 C 0.01488 0.1274 0.01532 0.13054 0.01444 0.13328 C 0.01235 0.13975 0.00959 0.13916 0.00628 0.14191 C 0.00485 0.14289 0.00364 0.14446 0.00209 0.14563 C 0.00154 0.14602 0.00066 0.14622 4.59707E-7 0.147 C -0.00099 0.14759 -0.00221 0.14838 -0.00342 0.14936 C -0.00507 0.15034 -0.00639 0.15092 -0.00816 0.1519 C -0.0108 0.15308 -0.01654 0.15563 -0.01654 0.15582 C -0.0215 0.15465 -0.0269 0.15426 -0.03208 0.15308 C -0.03407 0.15249 -0.03451 0.14916 -0.03539 0.147 C -0.03616 0.14544 -0.03693 0.14446 -0.03748 0.14328 C -0.04288 0.13211 -0.0366 0.14348 -0.04167 0.13466 C -0.042 0.1327 -0.042 0.13093 -0.04233 0.12956 C -0.04288 0.12819 -0.04388 0.12721 -0.04443 0.12584 C -0.04509 0.12466 -0.04553 0.12348 -0.04586 0.12231 C -0.04773 0.10898 -0.04531 0.12446 -0.04773 0.11349 C -0.0484 0.11114 -0.04873 0.10839 -0.04917 0.10624 C -0.04961 0.10408 -0.05016 0.10192 -0.05049 0.09996 C -0.05435 0.05625 -0.05501 0.05645 -0.05192 -0.00745 C -0.05192 -0.01019 -0.04961 -0.01058 -0.0484 -0.01235 C -0.04796 -0.01352 -0.04773 -0.01509 -0.04718 -0.01607 C -0.0463 -0.01783 -0.04498 -0.01842 -0.04377 -0.01979 C -0.04288 -0.02136 -0.04222 -0.02352 -0.04101 -0.02469 C -0.03958 -0.02646 -0.03781 -0.02724 -0.03616 -0.02842 C -0.03539 -0.0294 -0.03484 -0.03057 -0.03407 -0.03077 C -0.03296 -0.03175 -0.03142 -0.03175 -0.02999 -0.03214 C -0.02844 -0.03293 -0.0269 -0.03371 -0.02514 -0.03449 C -0.02348 -0.03587 -0.02172 -0.03763 -0.01962 -0.03822 C -0.01731 -0.03959 -0.01477 -0.0392 -0.01235 -0.03959 C -0.00838 -0.04037 -0.00452 -0.04135 -0.00066 -0.04194 C 0.0054 -0.04312 0.0172 -0.04449 0.0172 -0.0441 L 0.06714 -0.04194 C 0.06802 -0.04194 0.06857 -0.04096 0.06923 -0.04077 C 0.07066 -0.04037 0.0721 -0.04018 0.07342 -0.03959 C 0.08268 -0.04018 0.09183 -0.03959 0.10087 -0.04077 C 0.1033 -0.04135 0.10561 -0.04351 0.10782 -0.04449 C 0.10936 -0.04527 0.1109 -0.04527 0.11245 -0.04567 C 0.11388 -0.04743 0.11531 -0.04939 0.11663 -0.05057 C 0.11752 -0.05155 0.11873 -0.05115 0.1195 -0.05194 C 0.12049 -0.05272 0.12138 -0.05468 0.12204 -0.05547 C 0.1227 -0.05645 0.12358 -0.05703 0.12413 -0.05801 C 0.12623 -0.06193 0.12799 -0.06644 0.12964 -0.07036 C 0.13075 -0.07252 0.13174 -0.07428 0.13251 -0.07663 C 0.13295 -0.07781 0.13339 -0.07938 0.13383 -0.08016 C 0.13582 -0.08389 0.13923 -0.09016 0.13923 -0.08977 C 0.13957 -0.09133 0.13957 -0.09329 0.1399 -0.09388 C 0.14045 -0.09467 0.14133 -0.09545 0.14199 -0.09506 C 0.14838 -0.09467 0.15434 -0.09349 0.16062 -0.09251 C 0.16349 -0.09016 0.16437 -0.08977 0.16668 -0.08526 C 0.16757 -0.08389 0.16801 -0.08212 0.16878 -0.08016 C 0.16944 -0.07899 0.1701 -0.07781 0.17087 -0.07663 C 0.17154 -0.07252 0.17209 -0.06821 0.17297 -0.06409 C 0.17451 -0.05762 0.17694 -0.05155 0.17782 -0.04449 C 0.17826 -0.04135 0.1787 -0.03802 0.17903 -0.03449 C 0.17936 -0.03155 0.17914 -0.02803 0.17969 -0.02469 C 0.18058 -0.02097 0.18234 -0.01764 0.18311 -0.01352 C 0.18399 -0.01058 0.18454 -0.00705 0.18521 -0.00372 C 0.18609 -0.00059 0.18719 0.00275 0.18807 0.00627 C 0.19127 0.01823 0.18752 0.00627 0.19149 0.01843 C 0.19182 0.02097 0.19204 0.02352 0.19215 0.02587 C 0.19259 0.02744 0.19292 0.02901 0.19292 0.03077 C 0.19259 0.04391 0.19215 0.05704 0.19083 0.07037 C 0.19083 0.07194 0.18939 0.07292 0.18873 0.07409 C 0.18851 0.07527 0.18851 0.07664 0.18807 0.07782 C 0.18664 0.08154 0.18487 0.08487 0.18311 0.08899 C 0.18245 0.09036 0.18179 0.09193 0.18113 0.09389 C 0.18035 0.09546 0.17947 0.09683 0.17903 0.09879 C 0.1787 0.10036 0.17848 0.10192 0.17782 0.10369 C 0.17672 0.10643 0.17517 0.10996 0.17363 0.11231 C 0.17275 0.11349 0.17187 0.11506 0.17087 0.11604 C 0.1701 0.11662 0.16911 0.11662 0.16801 0.11721 C 0.16338 0.11976 0.16966 0.11702 0.16272 0.11976 C 0.15191 0.11858 0.14111 0.11819 0.13042 0.11604 C 0.12777 0.11545 0.12534 0.11231 0.1227 0.11114 C 0.12071 0.10957 0.11377 0.10741 0.11046 0.10486 C 0.10925 0.10369 0.10815 0.10251 0.10715 0.10134 C 0.10429 0.0982 0.10175 0.09448 0.09944 0.09016 C 0.09856 0.08801 0.09756 0.08605 0.09668 0.08389 C 0.09448 0.07723 0.09448 0.07448 0.09337 0.06664 C 0.0937 0.05684 0.09415 0.04665 0.09459 0.03705 C 0.09481 0.0343 0.09492 0.03175 0.09536 0.0296 C 0.09657 0.02352 0.1023 0.00373 0.10363 0.00118 C 0.10539 -0.00176 0.10715 -0.00431 0.10837 -0.00745 C 0.10969 -0.01058 0.11057 -0.0145 0.11178 -0.01725 C 0.113 -0.01999 0.11476 -0.02215 0.11597 -0.02469 C 0.12104 -0.0343 0.11752 -0.03057 0.12204 -0.03449 C 0.1227 -0.03645 0.12435 -0.03979 0.12413 -0.04194 C 0.12391 -0.0488 0.12391 -0.05547 0.1227 -0.06174 C 0.12237 -0.06409 0.12115 -0.06546 0.12016 -0.06664 C 0.11752 -0.07075 0.11333 -0.07291 0.11046 -0.07526 C 0.10638 -0.07899 0.10263 -0.08389 0.09811 -0.08643 C 0.09393 -0.08879 0.08963 -0.08977 0.08577 -0.09388 C 0.08356 -0.09623 0.08147 -0.09976 0.07904 -0.10113 C 0.0764 -0.10309 0.07342 -0.10211 0.07066 -0.10368 C 0.07 -0.10427 0.06923 -0.10466 0.06857 -0.10486 C 0.06559 -0.10701 0.06581 -0.10741 0.06317 -0.10858 C 0.06162 -0.10956 0.06008 -0.11113 0.05832 -0.11113 C 0.04895 -0.11289 0.03903 -0.11348 0.02954 -0.11485 C 0.02591 -0.11603 0.02238 -0.11701 0.01863 -0.11858 C 0.00342 -0.12563 0.02183 -0.12015 0.00838 -0.12348 L 0.00209 -0.1272 C 0.00033 -0.12838 -0.00154 -0.12995 -0.00342 -0.13093 C -0.00518 -0.1321 -0.00695 -0.13249 -0.00882 -0.13328 C -0.01091 -0.13465 -0.01279 -0.13602 -0.0151 -0.137 C -0.01874 -0.13896 -0.0226 -0.13916 -0.02591 -0.1419 C -0.03109 -0.14661 -0.0269 -0.14347 -0.03473 -0.147 C -0.03748 -0.14817 -0.03715 -0.14915 -0.04024 -0.15053 C -0.04145 -0.15151 -0.04707 -0.15307 -0.04773 -0.15307 C -0.05325 -0.15249 -0.05898 -0.15209 -0.06427 -0.15053 C -0.06637 -0.15033 -0.06802 -0.14837 -0.06978 -0.147 C -0.07221 -0.14543 -0.07276 -0.14445 -0.07463 -0.1419 C -0.07519 -0.14073 -0.07607 -0.13975 -0.07607 -0.13818 C -0.07485 -0.08957 -0.07673 -0.10094 -0.07044 -0.07526 C -0.07033 -0.07252 -0.07044 -0.06938 -0.06978 -0.06664 C -0.06967 -0.06546 -0.06835 -0.06546 -0.06769 -0.06409 C -0.06681 -0.06291 -0.06592 -0.06076 -0.06493 -0.05919 C -0.06229 -0.05527 -0.06019 -0.04978 -0.05677 -0.04684 C -0.04222 -0.03508 -0.05534 -0.04527 -0.0484 -0.04077 C -0.04762 -0.04018 -0.0463 -0.0392 -0.04509 -0.03822 C -0.04266 -0.03704 -0.04013 -0.03665 -0.03748 -0.03587 C -0.02624 -0.02567 -0.0387 -0.03587 -0.02447 -0.02842 C -0.02381 -0.02803 -0.02238 -0.02587 -0.02238 -0.02567 L 4.59707E-7 -2.48922E-6 Z " pathEditMode="relative" rAng="0" ptsTypes="AAAAAAAAAAAAAAAAAAAAAAAAAAAAAAAAAAAAAAAAAAAAAAAAAAAAAAAAAAAAAAAAAAAAAAAAAAAAAAAAAAAAAAAAAAAAAAAAAAAAAAAAAAAAAAAAAAAAAAAAAAAAAAAAAAAAAAAAAAAAAAA">
                                      <p:cBhvr>
                                        <p:cTn id="62" dur="5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3" y="13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834E-6 9.29047E-7 L 4.85834E-6 0.00039 L -0.00971 0.01235 C -0.01092 0.01352 -0.0118 0.01509 -0.01301 0.01607 L -0.0161 0.01842 C -0.01864 0.02528 -0.0161 0.0194 -0.02018 0.0247 C -0.02205 0.02685 -0.02349 0.03058 -0.02536 0.03214 C -0.03209 0.03646 -0.0269 0.03214 -0.0312 0.03704 C -0.03319 0.03881 -0.03418 0.0392 -0.03572 0.04194 C -0.03683 0.04351 -0.03749 0.04508 -0.03837 0.04684 C -0.0419 0.06605 -0.03782 0.04626 -0.04101 0.05802 C -0.04135 0.059 -0.04146 0.06056 -0.04168 0.06174 C -0.04201 0.06488 -0.04234 0.06821 -0.04289 0.07154 C -0.04344 0.07409 -0.04377 0.07664 -0.04432 0.07899 C -0.04509 0.08232 -0.04587 0.08389 -0.0462 0.08761 C -0.04708 0.0933 -0.04708 0.09761 -0.04741 0.10368 C -0.04719 0.10623 -0.04719 0.10858 -0.04686 0.11113 C -0.04311 0.12936 -0.01941 0.11486 -0.01875 0.11486 C -0.01566 0.11231 -0.01158 0.10956 -0.00904 0.10486 C -0.00838 0.1031 -0.0075 0.10153 -0.0064 0.09996 C -0.00541 0.0978 -0.00364 0.09604 -0.00265 0.09388 C -0.00177 0.09192 -0.00144 0.08957 -0.00056 0.08761 C 0.00022 0.08526 0.00209 0.08016 0.00209 0.08056 C 0.00088 0.07036 0.00066 0.05998 -0.00122 0.05057 C -0.0021 0.04684 -0.00452 0.04567 -0.00574 0.04312 C -0.01456 0.02646 -0.00089 0.04822 -0.01301 0.03214 C -0.01367 0.03077 -0.01423 0.0294 -0.01489 0.02842 C -0.0161 0.02685 -0.01775 0.02626 -0.01875 0.0247 C -0.02062 0.02254 -0.02183 0.0194 -0.02349 0.01725 C -0.02448 0.01568 -0.02569 0.0149 -0.02657 0.01352 C -0.02834 0.01137 -0.02966 0.00921 -0.0312 0.00745 C -0.03506 0.00255 -0.0344 0.00431 -0.03837 -0.00118 C -0.0419 -0.00608 -0.04476 -0.01137 -0.04807 -0.01607 C -0.05127 -0.02039 -0.05491 -0.02293 -0.05733 -0.02842 L -0.06185 -0.03959 C -0.06218 -0.04136 -0.06251 -0.04293 -0.06251 -0.04449 C -0.06218 -0.05273 -0.06152 -0.06115 -0.06042 -0.06919 C -0.06031 -0.07076 -0.05976 -0.07193 -0.0592 -0.07291 C -0.05766 -0.07683 -0.05612 -0.08017 -0.05468 -0.08389 C -0.05292 -0.08859 -0.05193 -0.09408 -0.0495 -0.09761 C -0.03859 -0.11329 -0.05744 -0.08644 -0.04289 -0.10486 C -0.04168 -0.10682 -0.04046 -0.10957 -0.03903 -0.11113 C -0.03782 -0.1127 -0.03649 -0.11349 -0.03506 -0.11486 C -0.03164 -0.11858 -0.02845 -0.12309 -0.0247 -0.12583 C -0.02205 -0.12799 -0.01963 -0.13054 -0.01687 -0.13211 C -0.01489 -0.13328 -0.01301 -0.13426 -0.01092 -0.13583 C -0.0096 -0.1374 -0.00816 -0.13955 -0.0064 -0.14073 C -0.00552 -0.14191 -0.0043 -0.1423 -0.00309 -0.14328 C -0.00243 -0.14406 -0.00155 -0.14504 -0.00056 -0.14563 C 0.00033 -0.14622 0.00154 -0.14661 0.00264 -0.147 C 0.00396 -0.14779 0.00518 -0.14837 0.00661 -0.14935 C 0.00727 -0.15033 0.00815 -0.15151 0.00915 -0.1519 C 0.01025 -0.15269 0.01179 -0.15269 0.01278 -0.15308 C 0.01455 -0.15406 0.01598 -0.15484 0.01752 -0.15563 C 0.01907 -0.15621 0.0205 -0.15641 0.02204 -0.1568 C 0.02414 -0.15778 0.0259 -0.15857 0.028 -0.15935 C 0.0302 -0.15994 0.0323 -0.16013 0.03439 -0.16053 C 0.03814 -0.16151 0.04497 -0.16209 0.04927 -0.16425 C 0.05104 -0.16503 0.05247 -0.16601 0.05379 -0.1666 C 0.05523 -0.16719 0.05655 -0.16758 0.05776 -0.16797 C 0.05953 -0.16876 0.06305 -0.17033 0.06305 -0.17013 C 0.0819 -0.16876 0.10087 -0.16935 0.11961 -0.16543 C 0.12468 -0.16445 0.1292 -0.15837 0.13383 -0.15563 C 0.13703 -0.15406 0.14011 -0.15367 0.14309 -0.1519 C 0.15136 -0.1472 0.15092 -0.14563 0.15797 -0.13955 C 0.16029 -0.13759 0.16227 -0.13642 0.16459 -0.13465 C 0.16613 -0.13211 0.16756 -0.12956 0.16911 -0.12721 C 0.17098 -0.12466 0.17307 -0.1225 0.17495 -0.11976 L 0.17759 -0.11603 C 0.17792 -0.11447 0.17848 -0.1129 0.17881 -0.11113 C 0.18035 -0.10369 0.17969 -0.09291 0.17881 -0.08644 C 0.17881 -0.08546 0.17451 -0.08154 0.17429 -0.08154 C 0.16392 -0.08271 0.15345 -0.08369 0.14309 -0.08526 C 0.1109 -0.09036 0.14254 -0.08585 0.12027 -0.09389 C 0.11751 -0.09506 0.11476 -0.09467 0.11178 -0.09506 C 0.10726 -0.09781 0.10417 -0.09996 0.09943 -0.10114 C 0.09778 -0.10192 0.09546 -0.10212 0.09359 -0.10251 C 0.09249 -0.10329 0.0915 -0.10427 0.09028 -0.10486 C 0.08554 -0.108 0.08334 -0.10584 0.07672 -0.10486 C 0.07044 -0.10271 0.0743 -0.10525 0.06636 -0.09251 L 0.06228 -0.08644 C 0.06107 -0.08448 0.05975 -0.08271 0.05853 -0.08017 C 0.05743 -0.0784 0.05644 -0.07585 0.05523 -0.07409 C 0.05379 -0.07213 0.05203 -0.07135 0.05071 -0.06919 C 0.04597 -0.06174 0.04508 -0.05919 0.04222 -0.05194 C 0.04189 -0.04939 0.04078 -0.04724 0.04078 -0.04449 C 0.04762 0.02999 0.03891 -0.02254 0.12677 -0.0198 C 0.13262 -0.00549 0.12534 -0.02313 0.13074 -0.01117 C 0.13251 -0.00706 0.13295 -0.0047 0.13526 -0.00118 C 0.13736 0.00157 0.13989 0.00274 0.14166 0.00627 C 0.14441 0.01117 0.14287 0.0096 0.14684 0.01117 C 0.14805 0.01235 0.14915 0.01352 0.15014 0.0149 C 0.15257 0.01705 0.15367 0.01725 0.1561 0.01842 C 0.15709 0.01999 0.1583 0.02195 0.1594 0.02352 C 0.16062 0.02509 0.16227 0.02626 0.16315 0.02842 C 0.16459 0.03077 0.1658 0.03332 0.16712 0.03587 C 0.16844 0.03763 0.17098 0.04077 0.17098 0.04096 C 0.17087 0.04253 0.17087 0.04469 0.17032 0.04684 C 0.16977 0.05057 0.16767 0.05253 0.1658 0.05429 C 0.16492 0.05488 0.16425 0.05488 0.16315 0.05547 L 0.15731 0.05802 C 0.14408 0.05625 0.13052 0.05527 0.11696 0.05312 C 0.1141 0.05253 0.11321 0.04998 0.11057 0.04822 C 0.10935 0.04724 0.10572 0.04606 0.10472 0.04567 C 0.10384 0.04508 0.10296 0.04449 0.10208 0.04449 C 0.08698 0.04292 0.07187 0.04194 0.05644 0.04077 C 0.04894 0.03077 0.05368 0.03822 0.05589 -0.00118 C 0.05622 -0.00588 0.05699 -0.01059 0.05776 -0.0149 C 0.05919 -0.02156 0.06107 -0.02803 0.06228 -0.0345 C 0.06338 -0.0392 0.06394 -0.04391 0.06493 -0.04822 C 0.06614 -0.05214 0.06768 -0.05547 0.0689 -0.05919 C 0.07397 -0.07507 0.07496 -0.08095 0.07981 -0.09389 C 0.08146 -0.09781 0.08279 -0.10153 0.08455 -0.10486 C 0.08587 -0.108 0.08764 -0.11055 0.08907 -0.11349 C 0.09128 -0.11917 0.09304 -0.12936 0.09491 -0.13465 C 0.0969 -0.13975 0.09568 -0.1374 0.09811 -0.14191 C 0.09844 -0.14387 0.09822 -0.14563 0.09877 -0.147 C 0.09932 -0.14818 0.10031 -0.14837 0.10065 -0.14935 C 0.10142 -0.15053 0.10153 -0.1521 0.10208 -0.15308 C 0.10274 -0.15406 0.10351 -0.15367 0.10395 -0.15425 C 0.11244 -0.16229 0.09822 -0.15053 0.10847 -0.15935 C 0.10969 -0.16013 0.11079 -0.16072 0.11178 -0.1617 C 0.11288 -0.16268 0.11354 -0.16366 0.11443 -0.16425 C 0.11597 -0.16543 0.11751 -0.16582 0.11895 -0.1666 C 0.12082 -0.16797 0.12258 -0.16935 0.12413 -0.17033 C 0.12534 -0.17091 0.12633 -0.17131 0.12743 -0.1717 C 0.12832 -0.17189 0.12887 -0.17248 0.12931 -0.17287 C 0.13747 -0.17836 0.13206 -0.17503 0.13647 -0.17777 C 0.1443 -0.18953 0.1357 -0.17738 0.14309 -0.18522 C 0.14408 -0.1864 0.14474 -0.18797 0.14562 -0.18895 C 0.1464 -0.18953 0.14706 -0.18953 0.14761 -0.19012 C 0.14915 -0.19169 0.15003 -0.19404 0.15158 -0.19502 C 0.15213 -0.19561 0.1529 -0.19561 0.15345 -0.1962 C 0.15466 -0.19757 0.15577 -0.19875 0.15676 -0.19992 C 0.15742 -0.20129 0.15775 -0.20306 0.15863 -0.20365 C 0.16029 -0.20561 0.16227 -0.20639 0.16392 -0.20737 C 0.17065 -0.21168 0.16635 -0.20855 0.17363 -0.21109 C 0.17539 -0.21168 0.17726 -0.21325 0.17881 -0.21364 C 0.18101 -0.21443 0.18311 -0.21443 0.18542 -0.21482 C 0.18663 -0.21521 0.18807 -0.2158 0.18928 -0.21599 C 0.19082 -0.21658 0.19237 -0.21697 0.1938 -0.21737 C 0.21045 -0.2158 0.21386 -0.22599 0.22048 -0.21109 C 0.22147 -0.20933 0.22224 -0.20717 0.22312 -0.20502 C 0.22356 -0.20247 0.22412 -0.19992 0.22445 -0.19757 C 0.22467 -0.196 0.22478 -0.19443 0.225 -0.19267 C 0.22555 -0.19012 0.22599 -0.18757 0.22643 -0.18522 C 0.22676 -0.17993 0.22709 -0.17464 0.22709 -0.16915 C 0.22654 -0.14935 0.22566 -0.12956 0.22445 -0.10996 C 0.22434 -0.10741 0.22026 -0.0933 0.21982 -0.09134 C 0.21475 -0.06762 0.21871 -0.08448 0.21662 -0.07037 C 0.21629 -0.06782 0.21585 -0.06547 0.2153 -0.06292 C 0.21475 -0.05978 0.21441 -0.05645 0.21408 -0.05312 C 0.21386 -0.05194 0.21375 -0.05057 0.21331 -0.04939 C 0.21298 -0.04822 0.21265 -0.04665 0.21199 -0.04567 C 0.21144 -0.04508 0.21078 -0.04508 0.21012 -0.04449 C 0.19997 -0.04567 0.18972 -0.04626 0.17947 -0.04822 C 0.17737 -0.04881 0.17539 -0.05096 0.17285 -0.05194 C 0.16767 -0.05469 0.16844 -0.05429 0.16315 -0.05547 C 0.16194 -0.05684 0.16073 -0.05841 0.1594 -0.05919 C 0.15797 -0.06017 0.15279 -0.06233 0.15092 -0.06292 C 0.14948 -0.06351 0.14794 -0.0639 0.1464 -0.06409 C 0.14551 -0.06449 0.14463 -0.06547 0.14375 -0.06547 C 0.14143 -0.06605 0.13901 -0.06645 0.13647 -0.06664 C 0.12688 -0.07193 0.13736 -0.06703 0.12148 -0.07037 C 0.11939 -0.07095 0.1174 -0.07213 0.11509 -0.07291 C 0.10153 -0.07683 0.11696 -0.07095 0.10329 -0.07664 C 0.09546 -0.07566 0.08587 -0.08173 0.07981 -0.07037 C 0.07948 -0.06939 0.07915 -0.06782 0.0786 -0.06664 C 0.07727 -0.05645 0.07705 -0.05763 0.0786 -0.04077 C 0.07904 -0.03763 0.07981 -0.03489 0.08058 -0.03215 C 0.08179 -0.02842 0.08246 -0.02431 0.08389 -0.02097 C 0.0851 -0.01784 0.0872 -0.01568 0.08841 -0.01235 C 0.08995 -0.00902 0.09094 -0.0049 0.09238 -0.00118 C 0.09932 0.01627 0.0969 0.01196 0.10274 0.02097 C 0.10329 0.02293 0.10395 0.02528 0.10472 0.02724 C 0.10814 0.03587 0.10605 0.02862 0.10991 0.03587 C 0.11476 0.04469 0.10924 0.03744 0.11365 0.04312 C 0.11696 0.05214 0.11575 0.04782 0.11773 0.05547 C 0.1174 0.06331 0.11784 0.07154 0.1163 0.07899 C 0.11575 0.0831 0.11244 0.08369 0.11057 0.08526 C 0.10924 0.08604 0.10792 0.088 0.1066 0.08898 C 0.10517 0.08977 0.09756 0.09114 0.0969 0.09134 C 0.09161 0.09036 0.08642 0.09036 0.08124 0.08898 C 0.07948 0.0882 0.07397 0.08056 0.07275 0.07899 C 0.07187 0.07722 0.07132 0.07448 0.07011 0.07291 C 0.0689 0.07036 0.06702 0.0688 0.06559 0.06664 C 0.06405 0.0639 0.06261 0.06056 0.06107 0.05802 C 0.05919 0.05488 0.0571 0.05253 0.05523 0.04939 C 0.05137 0.04253 0.04872 0.03273 0.04409 0.02842 C 0.04266 0.02685 0.03869 0.02372 0.03693 0.02097 C 0.03626 0.0198 0.0356 0.01842 0.03505 0.01725 C 0.03483 0.01607 0.03483 0.0145 0.03439 0.01352 C 0.03351 0.01019 0.0323 0.00745 0.03053 0.00627 C 0.02667 0.00314 0.02877 0.00647 0.02722 0.00372 L 4.85834E-6 9.29047E-7 Z " pathEditMode="relative" rAng="0" ptsTypes="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4" dur="5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4" y="-495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333E-7 -3.74363E-6 L -3.80333E-7 0.0004 C 0.00066 -0.0047 0.00154 -0.00921 0.00209 -0.01411 C 0.00364 -0.02744 0.00474 -0.04312 0.00276 -0.05625 C 0.00243 -0.0586 0.00033 -0.05899 -0.00066 -0.06076 C -0.00121 -0.06193 -0.00143 -0.0633 -0.00209 -0.06409 C -0.00276 -0.06566 -0.00397 -0.06664 -0.00485 -0.06781 C -0.00551 -0.06879 -0.00606 -0.07036 -0.00694 -0.07134 C -0.00794 -0.07291 -0.00915 -0.07369 -0.01047 -0.07467 C -0.01113 -0.07585 -0.01157 -0.07742 -0.01246 -0.0784 C -0.01356 -0.07957 -0.01477 -0.08055 -0.01598 -0.08173 C -0.01775 -0.08388 -0.02017 -0.08663 -0.0215 -0.08878 C -0.02271 -0.09074 -0.02304 -0.09329 -0.02359 -0.09604 C -0.02381 -0.09761 -0.02392 -0.09898 -0.02436 -0.10055 C -0.02469 -0.10211 -0.02513 -0.10368 -0.02569 -0.10525 C -0.02591 -0.10701 -0.02602 -0.10917 -0.02635 -0.11113 C -0.02679 -0.11387 -0.02778 -0.11662 -0.02778 -0.11917 C -0.02778 -0.12897 -0.0269 -0.13896 -0.02635 -0.14837 C -0.02624 -0.14974 -0.02591 -0.15053 -0.02569 -0.1519 C -0.02447 -0.15993 -0.02547 -0.15699 -0.02293 -0.16601 C -0.0215 -0.17013 -0.02017 -0.17385 -0.01874 -0.17777 C -0.01808 -0.17953 -0.01731 -0.18169 -0.01665 -0.18326 C -0.01598 -0.18522 -0.0151 -0.18639 -0.01455 -0.18835 C -0.01389 -0.18973 -0.01389 -0.19227 -0.01323 -0.19404 C -0.0118 -0.19717 -0.0097 -0.19933 -0.00838 -0.20207 C -0.00728 -0.20423 -0.00661 -0.20639 -0.00551 -0.20795 C -0.00342 -0.2105 -0.00088 -0.2105 0.00143 -0.21148 C 0.00783 -0.21481 0.00232 -0.21266 0.00761 -0.21599 C 0.01235 -0.21913 0.00871 -0.21579 0.01246 -0.21854 C 0.01841 -0.22285 0.01213 -0.21854 0.01808 -0.22442 C 0.01874 -0.22501 0.0194 -0.2252 0.02017 -0.22559 C 0.02062 -0.22657 0.02591 -0.23539 0.02712 -0.23951 C 0.02745 -0.24069 0.02756 -0.24206 0.02778 -0.24323 C 0.02811 -0.24637 0.02778 -0.24931 0.02844 -0.25245 C 0.02877 -0.25401 0.02988 -0.25401 0.03054 -0.2546 C 0.04079 -0.2644 0.02756 -0.25186 0.03539 -0.25833 C 0.03936 -0.26146 0.03561 -0.26087 0.04167 -0.26166 C 0.04928 -0.26264 0.057 -0.26323 0.0646 -0.26421 C 0.06703 -0.26479 0.0753 -0.26636 0.07915 -0.26754 C 0.08125 -0.26813 0.08334 -0.2695 0.08544 -0.27009 C 0.09007 -0.27107 0.09481 -0.27126 0.09933 -0.27224 C 0.1012 -0.27244 0.10308 -0.27322 0.10484 -0.27342 C 0.11564 -0.2793 0.11564 -0.28047 0.13405 -0.27459 C 0.13736 -0.27342 0.13946 -0.26793 0.14232 -0.26519 C 0.1432 -0.2644 0.14431 -0.26381 0.14519 -0.26303 C 0.15004 -0.25793 0.14596 -0.26048 0.15004 -0.25833 C 0.16437 -0.23402 0.14949 -0.26048 0.15412 -0.16817 C 0.15456 -0.16111 0.15676 -0.15993 0.15908 -0.15562 C 0.16183 -0.14994 0.16029 -0.15209 0.1625 -0.14719 C 0.16338 -0.14504 0.16437 -0.14347 0.16525 -0.14131 C 0.1658 -0.13975 0.16613 -0.13818 0.16669 -0.13681 C 0.16735 -0.13465 0.16801 -0.13308 0.16878 -0.13093 C 0.16944 -0.12407 0.17032 -0.11819 0.16878 -0.11113 C 0.16845 -0.10956 0.1668 -0.10956 0.16602 -0.10858 C 0.16525 -0.10799 0.16459 -0.10701 0.16393 -0.10643 C 0.16161 -0.10329 0.16128 -0.10153 0.15974 -0.09682 C 0.15643 -0.08663 0.15985 -0.09721 0.15765 -0.08878 C 0.15698 -0.08643 0.15621 -0.08447 0.15555 -0.08173 C 0.15467 -0.07879 0.15467 -0.07624 0.15412 -0.07252 C 0.15169 -0.05429 0.15368 -0.07075 0.15213 -0.05742 C 0.15224 -0.05331 0.15169 -0.04939 0.1528 -0.04566 C 0.15379 -0.04194 0.15643 -0.04076 0.15765 -0.03743 L 0.15908 -0.0339 C 0.15886 -0.02646 0.15908 -0.0192 0.15831 -0.01176 C 0.15798 -0.00764 0.1561 -0.00548 0.15412 -0.00333 C 0.15246 -0.00215 0.1496 -3.74363E-6 0.14794 0.00118 C 0.14706 0.00157 0.14596 0.00177 0.14519 0.00255 C 0.14166 0.00177 0.13824 0.00177 0.13472 0.00118 C 0.13383 0.00098 0.13163 0.00157 0.13196 -3.74363E-6 C 0.13416 -0.00862 0.14276 -0.01352 0.14585 -0.01881 C 0.15577 -0.03547 0.13924 -0.00862 0.15908 -0.03508 C 0.16724 -0.04625 0.16316 -0.04292 0.1701 -0.04684 C 0.17495 -0.05488 0.16966 -0.04684 0.17429 -0.05154 C 0.17539 -0.05252 0.17617 -0.05409 0.17705 -0.05488 C 0.17826 -0.05644 0.17936 -0.05742 0.18058 -0.0584 C 0.18124 -0.05919 0.1819 -0.06017 0.18267 -0.06076 C 0.18554 -0.0686 0.18234 -0.06134 0.18609 -0.06546 C 0.18873 -0.0686 0.19149 -0.07134 0.1938 -0.07467 C 0.1981 -0.08212 0.19943 -0.0833 0.20207 -0.09094 C 0.2024 -0.09231 0.20262 -0.09349 0.20273 -0.09467 C 0.20384 -0.10682 0.20538 -0.12093 0.20483 -0.13328 C 0.20472 -0.13955 0.20417 -0.14504 0.20273 -0.15053 C 0.20174 -0.15484 0.19932 -0.15778 0.19788 -0.1615 C 0.19744 -0.16229 0.197 -0.16385 0.19656 -0.16483 C 0.19414 -0.16915 0.19094 -0.17248 0.18884 -0.17777 L 0.18752 -0.1811 C 0.18785 -0.19717 0.18928 -0.21952 0.18686 -0.23618 C 0.18664 -0.23755 0.18554 -0.23853 0.18477 -0.23951 C 0.18212 -0.24225 0.17914 -0.24382 0.17639 -0.24657 C 0.17429 -0.24872 0.17242 -0.25088 0.1701 -0.25245 C 0.16889 -0.25343 0.16735 -0.25343 0.16602 -0.25362 C 0.1625 -0.25656 0.1615 -0.25793 0.15765 -0.2595 C 0.15621 -0.25989 0.15489 -0.26009 0.15346 -0.26048 C 0.15004 -0.2644 0.15257 -0.26225 0.14717 -0.26421 C 0.14188 -0.26577 0.14684 -0.26538 0.13824 -0.26636 C 0.12964 -0.26734 0.12105 -0.26793 0.11245 -0.26891 C 0.10925 -0.26911 0.10605 -0.26969 0.10275 -0.27009 C 0.10032 -0.27067 0.09778 -0.27165 0.09514 -0.27224 C 0.07948 -0.27597 0.09878 -0.2695 0.0764 -0.27675 C 0.07342 -0.27812 0.07044 -0.27989 0.06736 -0.28047 C 0.06229 -0.28145 0.05733 -0.28145 0.05203 -0.28145 C 0.02635 -0.2891 0.04145 -0.28675 0.00628 -0.28518 C 0.00309 -0.28126 0.00209 -0.27989 -0.00143 -0.27459 C -0.00298 -0.27185 -0.00474 -0.2695 -0.00628 -0.26636 C -0.00717 -0.2644 -0.00816 -0.26264 -0.00904 -0.26048 C -0.0097 -0.25891 -0.01025 -0.25656 -0.01113 -0.2546 C -0.01157 -0.25362 -0.01268 -0.25284 -0.01323 -0.25127 C -0.01632 -0.24323 -0.01411 -0.24382 -0.01874 -0.23618 C -0.01962 -0.23461 -0.02227 -0.23304 -0.02359 -0.23245 C -0.02866 -0.23402 -0.03373 -0.23539 -0.03891 -0.23735 C -0.04255 -0.23853 -0.05369 -0.24755 -0.05413 -0.24774 C -0.05556 -0.24872 -0.05677 -0.25029 -0.05832 -0.25127 C -0.05887 -0.25147 -0.06438 -0.25401 -0.06592 -0.2546 C -0.0721 -0.25676 -0.06802 -0.2546 -0.07221 -0.25715 L -0.07915 -0.2546 C -0.08059 -0.25441 -0.08191 -0.25441 -0.08334 -0.25362 C -0.084 -0.25343 -0.08455 -0.25186 -0.08544 -0.25127 C -0.08852 -0.24872 -0.09183 -0.24696 -0.09514 -0.24421 C -0.09569 -0.24343 -0.10396 -0.23618 -0.10693 -0.23481 C -0.10815 -0.23422 -0.10969 -0.23402 -0.11112 -0.23363 C -0.11652 -0.22932 -0.11123 -0.23363 -0.11873 -0.22559 C -0.12115 -0.22246 -0.12391 -0.2203 -0.12634 -0.21736 C -0.12744 -0.21599 -0.12799 -0.21423 -0.1292 -0.21266 C -0.12986 -0.21168 -0.13086 -0.21109 -0.13196 -0.2105 C -0.13295 -0.20933 -0.13416 -0.20795 -0.13538 -0.20678 C -0.13714 -0.20501 -0.1389 -0.20305 -0.14023 -0.19972 C -0.14111 -0.19776 -0.14166 -0.19502 -0.14221 -0.19286 C -0.141 -0.17718 -0.1399 -0.16072 -0.13824 -0.14504 C -0.13769 -0.14112 -0.13615 -0.13818 -0.13538 -0.13426 C -0.1346 -0.13093 -0.13405 -0.1274 -0.13328 -0.12367 C -0.13251 -0.12034 -0.1313 -0.11701 -0.13053 -0.11329 C -0.12953 -0.10917 -0.12887 -0.10486 -0.12777 -0.10055 C -0.12049 -0.0735 -0.12435 -0.09192 -0.12226 -0.08055 C -0.12347 -0.06409 -0.1259 -0.04664 -0.12016 -0.03057 C -0.11741 -0.02352 -0.11145 -0.02156 -0.10693 -0.01764 C -0.10506 -0.01607 -0.10308 -0.01509 -0.10142 -0.01411 C -0.09481 -0.01078 -0.08841 -0.00744 -0.08191 -0.0047 C -0.07827 -0.00333 -0.07452 -0.00333 -0.07077 -0.00254 C -0.06824 -0.00176 -0.06559 -0.00098 -0.06317 -3.74363E-6 C -0.06074 -0.00117 -0.05744 -0.00039 -0.05622 -0.00333 C -0.04509 -0.03155 -0.06019 -0.02058 -0.04928 -0.02685 C -0.04707 -0.03057 -0.04597 -0.03273 -0.0431 -0.03508 C -0.04145 -0.03645 -0.0398 -0.03665 -0.03814 -0.03743 C -0.03506 -0.03704 -0.02712 -0.04135 -0.02569 -0.03273 C -0.02536 -0.03116 -0.02569 -0.02998 -0.02569 -0.02802 L -3.80333E-7 -3.74363E-6 Z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66" dur="5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" y="-1423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257E-6 -3.44179E-6 L 2.77257E-6 0.0004 L 0.01245 -0.00117 C 0.01455 -0.00156 0.01664 -0.00215 0.01874 -0.00254 C 0.02149 -0.00313 0.02425 -0.00333 0.02712 -0.00372 C 0.02844 -0.0047 0.02987 -0.00588 0.0312 -0.00607 C 0.03351 -0.00705 0.03594 -0.00705 0.03814 -0.00744 C 0.04024 -0.00823 0.04233 -0.00862 0.04442 -0.00901 C 0.04564 -0.00921 0.04685 -0.01019 0.04795 -0.01019 C 0.0517 -0.01117 0.05534 -0.01117 0.05898 -0.01136 C 0.07287 -0.01842 0.0517 -0.00823 0.08334 -0.01764 C 0.0861 -0.01842 0.08885 -0.0194 0.09161 -0.01999 C 0.09271 -0.02077 0.09359 -0.02136 0.09447 -0.02136 C 0.11498 -0.02214 0.13526 -0.02214 0.15555 -0.02254 C 0.16282 -0.02312 0.17219 -0.02312 0.17991 -0.02528 C 0.1809 -0.02567 0.18179 -0.02626 0.18267 -0.02646 C 0.19568 -0.03214 0.18333 -0.02646 0.19303 -0.03155 C 0.19413 -0.03214 0.1949 -0.03234 0.19579 -0.03273 C 0.20141 -0.03645 0.19579 -0.03449 0.20207 -0.03763 C 0.20328 -0.03822 0.2045 -0.03861 0.2056 -0.0388 C 0.20769 -0.03861 0.2099 -0.03959 0.21177 -0.03763 C 0.21265 -0.03743 0.21287 -0.03508 0.2132 -0.0339 C 0.21387 -0.03234 0.21475 -0.03077 0.2153 -0.029 C 0.21629 -0.02685 0.21805 -0.02136 0.21805 -0.02097 C 0.21783 -0.01724 0.21783 -0.01332 0.21739 -0.00901 C 0.21662 -0.00254 0.21409 0.00255 0.21177 0.00765 C 0.21166 0.00961 0.21144 0.01176 0.21111 0.01392 C 0.21078 0.01627 0.21012 0.01843 0.20968 0.02137 C 0.20924 0.02627 0.20879 0.03156 0.20835 0.03646 C 0.20868 0.04312 0.20868 0.04979 0.20901 0.05684 C 0.20924 0.05841 0.20968 0.05998 0.20968 0.06174 C 0.21012 0.0639 0.21056 0.0737 0.21111 0.07684 C 0.21177 0.07958 0.21254 0.08232 0.2132 0.08585 C 0.21453 0.09879 0.2132 0.08762 0.21596 0.10349 C 0.21717 0.10898 0.2175 0.11388 0.21872 0.11976 C 0.21949 0.12231 0.22015 0.12466 0.22081 0.12721 C 0.22136 0.12838 0.22202 0.12936 0.22224 0.13093 C 0.22291 0.13328 0.22379 0.13858 0.22379 0.13897 C 0.22346 0.15622 0.22379 0.17386 0.22291 0.1913 C 0.22291 0.19424 0.22147 0.1964 0.22081 0.19914 C 0.22026 0.20189 0.21993 0.20463 0.21949 0.20777 C 0.21861 0.21423 0.21872 0.21365 0.21805 0.22168 C 0.21839 0.24226 0.21872 0.26265 0.21872 0.28342 C 0.21872 0.28479 0.21905 0.28832 0.21805 0.28852 C 0.20901 0.28891 0.19998 0.28577 0.19094 0.2846 C 0.18388 0.28127 0.1809 0.28029 0.17363 0.27597 C 0.16999 0.27343 0.16635 0.27029 0.16249 0.26813 C 0.16029 0.26676 0.15775 0.26598 0.15555 0.26461 C 0.15246 0.26206 0.14959 0.25794 0.14651 0.25559 C 0.1432 0.25285 0.13978 0.25187 0.13615 0.25069 C 0.13504 0.24873 0.13405 0.24697 0.13262 0.24559 C 0.13141 0.24422 0.12986 0.24422 0.12843 0.24324 C 0.12711 0.24207 0.12589 0.24011 0.12435 0.23913 C 0.1227 0.23756 0.12104 0.23697 0.11939 0.2354 C 0.11807 0.23364 0.11685 0.23089 0.11531 0.22933 C 0.1141 0.22776 0.11244 0.22678 0.11112 0.2256 C 0.10836 0.22247 0.10473 0.21874 0.10208 0.21541 C 0.10065 0.21325 0.09943 0.2111 0.09789 0.20894 C 0.09635 0.20679 0.09458 0.20502 0.09304 0.20287 C 0.09062 0.19875 0.08852 0.19444 0.0861 0.19012 L 0.08334 0.18522 C 0.08279 0.18052 0.08246 0.17876 0.08191 0.17386 C 0.0818 0.17072 0.08191 0.16758 0.08125 0.16504 C 0.08036 0.16014 0.07904 0.15641 0.07772 0.15249 C 0.07706 0.14994 0.0765 0.147 0.07573 0.14485 C 0.07276 0.13642 0.06912 0.12682 0.06669 0.11858 C 0.06471 0.11114 0.06581 0.11486 0.06394 0.10702 C 0.06372 0.10467 0.06372 0.10192 0.06317 0.09938 C 0.06261 0.09604 0.06096 0.09173 0.05975 0.08958 C 0.05865 0.08703 0.05765 0.08448 0.05622 0.08311 C 0.05501 0.08115 0.05346 0.08056 0.05203 0.07938 C 0.04983 0.07664 0.04762 0.07311 0.04509 0.07076 C 0.04376 0.0686 0.042 0.06723 0.04024 0.06664 C 0.03957 0.06606 0.03175 0.06429 0.0312 0.06429 C 0.02987 0.06292 0.02866 0.06116 0.02712 0.06057 C 0.02326 0.05802 0.01731 0.05704 0.01323 0.05684 L -0.01599 0.05273 L -0.03892 0.049 C -0.04267 0.04665 -0.04652 0.0441 -0.05071 0.04293 C -0.05281 0.04195 -0.0549 0.04195 -0.057 0.04175 C -0.05799 0.04077 -0.0592 0.03979 -0.06042 0.0392 C -0.06185 0.03803 -0.0646 0.03646 -0.0646 0.03666 C -0.06549 0.03764 -0.06648 0.03881 -0.06736 0.04038 C -0.0689 0.04254 -0.07045 0.04528 -0.07221 0.04783 C -0.07453 0.05057 -0.07673 0.05332 -0.07916 0.05684 C -0.08092 0.06135 -0.08511 0.07154 -0.0861 0.07801 C -0.08665 0.08154 -0.08643 0.08585 -0.08676 0.08958 C -0.0861 0.10094 -0.08577 0.11212 -0.08478 0.12348 C -0.08423 0.12838 -0.08191 0.13858 -0.08191 0.13897 C -0.08213 0.14622 -0.08213 0.15426 -0.08268 0.16229 C -0.08279 0.16425 -0.08357 0.16582 -0.08401 0.16758 C -0.09338 0.19561 -0.08764 0.17895 -0.09514 0.19777 C -0.09602 0.19993 -0.09702 0.20247 -0.0979 0.20522 C -0.099 0.20855 -0.09988 0.21267 -0.10065 0.21659 C -0.10352 0.22893 -0.1033 0.22835 -0.10561 0.24069 C -0.10683 0.26421 -0.10661 0.25147 -0.10484 0.28989 C -0.10451 0.29714 -0.10396 0.304 -0.10209 0.31106 C -0.1012 0.31419 -0.10021 0.31733 -0.09856 0.32007 C -0.09668 0.32282 -0.08731 0.32693 -0.0861 0.32752 C -0.07431 0.33183 -0.07034 0.33144 -0.05766 0.33399 C -0.05038 0.33183 -0.04311 0.33203 -0.03616 0.3287 C -0.03319 0.32713 -0.03164 0.32125 -0.02922 0.3189 C -0.02359 0.31243 -0.01731 0.30831 -0.0118 0.30224 C -0.00728 0.29714 -0.00276 0.29263 0.00143 0.28734 C 0.00297 0.28479 0.00419 0.28264 0.00551 0.28087 C 0.00694 0.27911 0.00849 0.27754 0.0097 0.27597 C 0.01962 0.26206 0.01389 0.26696 0.02083 0.26206 C 0.02359 0.25775 0.02668 0.25402 0.02921 0.24932 C 0.0312 0.24559 0.03406 0.23677 0.03406 0.23697 C 0.03439 0.23481 0.03472 0.23325 0.03472 0.23187 C 0.03472 0.21227 0.03417 0.21972 0.02712 0.20287 C 0.02348 0.19424 0.02359 0.19228 0.02149 0.18268 C 0.02061 0.16719 0.01962 0.15308 0.02227 0.1374 C 0.02271 0.13426 0.02546 0.13466 0.02712 0.13368 C 0.03197 0.12995 0.03285 0.13054 0.03814 0.12956 C 0.04795 0.12995 0.05776 0.1278 0.06735 0.13093 C 0.07187 0.1325 0.07518 0.13897 0.07915 0.1423 C 0.08345 0.14544 0.08797 0.14779 0.09238 0.15132 C 0.09668 0.15406 0.10065 0.15837 0.10484 0.16112 C 0.1141 0.16719 0.13262 0.17738 0.13262 0.17778 C 0.13857 0.17562 0.14982 0.17817 0.15345 0.16504 C 0.15467 0.16072 0.15456 0.15641 0.15489 0.15249 C 0.15522 0.14544 0.15577 0.13897 0.15555 0.1325 C 0.15489 0.07468 0.16315 0.06547 0.14717 0.0392 C 0.14651 0.03744 0.14552 0.03705 0.14441 0.03646 C 0.13681 0.04038 0.12887 0.04234 0.12148 0.04783 C 0.10384 0.06116 0.10836 0.0688 0.09161 0.08585 C 0.07761 0.09938 0.06261 0.11074 0.04795 0.12348 C 0.028 0.14034 0.03693 0.13681 0.01808 0.13858 C 0.01091 0.14034 0.00716 0.14328 2.77257E-6 0.13858 C -0.00155 0.1374 -0.00265 0.13426 -0.00419 0.1325 C -0.00783 0.12682 -0.01213 0.12348 -0.01533 0.11721 C -0.02514 0.09624 -0.02106 0.10408 -0.02712 0.0933 C -0.02778 0.09016 -0.02833 0.08703 -0.02922 0.08428 C -0.02988 0.08154 -0.0312 0.07938 -0.03197 0.07684 C -0.03263 0.07409 -0.03263 0.07096 -0.0333 0.06782 C -0.04112 0.03234 -0.03693 0.05684 -0.04024 0.03646 C -0.04013 0.03489 -0.04145 0.01627 -0.03826 0.01137 C -0.03737 0.0102 -0.03627 0.00961 -0.03539 0.00902 C -0.03473 0.00804 -0.03407 0.00686 -0.0333 0.00608 C -0.03208 0.0049 -0.03109 0.00373 -0.02988 0.00373 C -0.02503 0.00255 -0.01533 0.00255 -0.01533 0.00275 L 2.77257E-6 -3.44179E-6 Z " pathEditMode="relative" rAng="0" ptsTypes="AAAAAAAAAAAAAAAAAAAAAAAAAAAAAAAAAAAAAAAAAAAAAAAAAAAAAAAAAAAAAAAAAAAAAAAAAAAAAAAAAAAAAAAAAAAAAAAAAAAAAAAAAAAAAAAAAAAAAAAAAAAAAAAAAAAAAAAAAAAAAAA">
                                      <p:cBhvr>
                                        <p:cTn id="68" dur="5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5" y="147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8787E-7 -2.26186E-6 L -9.98787E-7 0.00039 C -0.00088 0.00333 -0.00606 0.01823 -0.00761 0.01999 C -0.00838 0.02097 -0.00904 0.02156 -0.0097 0.02254 C -0.01687 0.03391 -0.01113 0.02685 -0.01598 0.03234 C -0.01907 0.03175 -0.02502 0.03587 -0.02569 0.02999 C -0.028 0.01078 -0.02778 -0.02156 -0.02293 -0.04469 C -0.02227 -0.04743 -0.02172 -0.05057 -0.02083 -0.05331 C -0.01995 -0.05527 -0.01896 -0.05645 -0.01808 -0.05841 C -0.01455 -0.0735 -0.01874 -0.05801 -0.01455 -0.06703 C -0.01356 -0.0686 -0.01334 -0.07134 -0.01246 -0.07311 C -0.01168 -0.07467 -0.01047 -0.07526 -0.0097 -0.07683 C -0.00904 -0.07781 -0.00882 -0.07938 -0.00838 -0.08095 C -0.00661 -0.08369 -0.00397 -0.08447 -0.00209 -0.08585 C 0.00309 -0.09251 -0.00187 -0.08702 0.00485 -0.09075 C 0.00595 -0.09114 0.00673 -0.09251 0.00761 -0.09329 C 0.00937 -0.09388 0.01091 -0.09388 0.01246 -0.09447 C 0.01367 -0.09506 0.01488 -0.09604 0.01599 -0.09682 C 0.01841 -0.09839 0.01896 -0.09819 0.0215 -0.10055 C 0.02238 -0.10113 0.02293 -0.10211 0.02359 -0.10309 C 0.02591 -0.10486 0.02899 -0.1078 0.0312 -0.10917 C 0.0323 -0.10956 0.03318 -0.10995 0.03407 -0.11054 C 0.03473 -0.11172 0.03539 -0.11289 0.03616 -0.11427 C 0.03748 -0.11583 0.04024 -0.11917 0.04024 -0.11877 L 0.11531 -0.11662 C 0.12479 -0.11642 0.12887 -0.11446 0.13538 -0.11917 C 0.13659 -0.11975 0.1378 -0.12073 0.13891 -0.12132 C 0.15732 -0.12034 0.17551 -0.11975 0.19381 -0.11799 C 0.19667 -0.1176 0.19965 -0.11329 0.20207 -0.11172 C 0.20329 -0.11074 0.2045 -0.11074 0.2056 -0.11054 C 0.20681 -0.10917 0.20781 -0.1078 0.20902 -0.10682 C 0.21177 -0.10427 0.2174 -0.10055 0.2174 -0.10035 C 0.22522 -0.08663 0.21497 -0.10525 0.22291 -0.08957 C 0.22412 -0.08741 0.22555 -0.08545 0.22633 -0.0833 C 0.22798 -0.07899 0.22886 -0.07467 0.22985 -0.07075 L 0.23195 -0.06331 C 0.23228 -0.06115 0.2325 -0.05899 0.23261 -0.05703 C 0.23316 -0.0537 0.23404 -0.05057 0.23404 -0.04723 C 0.23415 -0.02724 0.23437 -0.00705 0.23338 0.01274 C 0.23316 0.01627 0.23162 0.01941 0.23052 0.02254 C 0.22478 0.04195 0.23261 0.01509 0.22567 0.03489 C 0.22478 0.03803 0.22203 0.04998 0.22015 0.05253 C 0.21839 0.05527 0.21354 0.06213 0.21177 0.06351 C 0.20902 0.06645 0.20571 0.06723 0.20273 0.06978 C 0.19237 0.07938 0.2056 0.06762 0.19381 0.07723 C 0.19237 0.0784 0.19094 0.07958 0.18962 0.08095 C 0.18091 0.09016 0.18554 0.08703 0.18058 0.08977 C 0.17947 0.09193 0.17815 0.09389 0.17705 0.09604 C 0.1754 0.09996 0.17606 0.09938 0.17495 0.1033 C 0.17462 0.10526 0.17418 0.10682 0.17363 0.10839 C 0.17396 0.11329 0.17396 0.11819 0.17429 0.12309 C 0.17462 0.12819 0.1754 0.12721 0.17705 0.13093 C 0.18003 0.13701 0.17672 0.1327 0.18058 0.13701 C 0.18091 0.13818 0.18091 0.13975 0.18124 0.14073 C 0.18157 0.1423 0.18212 0.14328 0.18267 0.14446 C 0.18455 0.14877 0.18664 0.15249 0.18818 0.1568 C 0.1894 0.16014 0.19061 0.16327 0.19171 0.1666 C 0.19215 0.16856 0.19248 0.17072 0.19303 0.1719 C 0.19392 0.17386 0.19513 0.17503 0.19579 0.1768 C 0.19656 0.17836 0.19667 0.18032 0.19722 0.1817 C 0.19788 0.18326 0.19877 0.18424 0.19932 0.18542 C 0.2002 0.18738 0.20064 0.18973 0.20141 0.19169 C 0.20229 0.19385 0.20329 0.19561 0.20417 0.19777 C 0.20593 0.20188 0.20538 0.20286 0.20836 0.20522 C 0.20968 0.20639 0.21541 0.20776 0.21596 0.20776 C 0.24529 0.20365 0.2293 0.21482 0.23537 0.20149 C 0.23625 0.19992 0.23735 0.19855 0.23823 0.19659 C 0.23922 0.19267 0.24022 0.18856 0.24099 0.18424 C 0.24198 0.17836 0.24154 0.1817 0.24308 0.17444 C 0.24562 0.147 0.24474 0.15896 0.24308 0.10212 C 0.24308 0.10036 0.2422 0.09898 0.24165 0.09722 C 0.2411 0.09546 0.23867 0.08801 0.23746 0.08487 C 0.23493 0.07879 0.23338 0.07527 0.22985 0.07095 C 0.22622 0.06664 0.22313 0.06057 0.21872 0.05861 C 0.21784 0.05841 0.21685 0.05802 0.21596 0.05743 C 0.21475 0.05684 0.21376 0.05547 0.21255 0.05488 C 0.21023 0.0541 0.20803 0.05331 0.2056 0.05253 L 0.17363 0.05488 C 0.17253 0.05527 0.17132 0.05547 0.1701 0.05625 C 0.16801 0.05743 0.16602 0.05841 0.16393 0.05998 C 0.1625 0.06115 0.16128 0.06351 0.15974 0.06488 C 0.15798 0.06664 0.1561 0.06821 0.15412 0.06978 C 0.15213 0.07154 0.15004 0.07291 0.14794 0.07468 C 0.1464 0.07625 0.14475 0.0784 0.14309 0.07958 C 0.13229 0.08918 0.13626 0.08389 0.1292 0.09114 C 0.12711 0.0933 0.12501 0.09546 0.12292 0.09722 C 0.12149 0.09879 0.12016 0.09977 0.11873 0.10094 C 0.11774 0.10212 0.11664 0.10369 0.11531 0.10467 C 0.11123 0.1078 0.10716 0.11055 0.10275 0.11212 C 0.10109 0.1129 0.09613 0.11447 0.09371 0.11584 C 0.09062 0.1176 0.0872 0.11858 0.084 0.12074 C 0.08301 0.12152 0.0818 0.1229 0.08059 0.12309 C 0.07309 0.12662 0.06835 0.12623 0.06041 0.12721 L 0.05137 0.12838 C 0.04046 0.1325 0.05369 0.12819 0.02712 0.13093 C 0.02271 0.13152 0.01841 0.1327 0.01389 0.13328 C -0.05016 0.12682 -0.02591 0.15406 -0.03539 0.12309 C -0.03594 0.12133 -0.03682 0.11917 -0.03737 0.11702 C -0.03715 0.108 -0.03748 0.09879 -0.03682 0.08977 C -0.03627 0.08487 -0.03439 0.08487 -0.03263 0.0833 C -0.02932 0.08115 -0.02844 0.07997 -0.02502 0.07958 L 0.04586 0.07723 C 0.04796 0.07683 0.05005 0.07664 0.05203 0.07585 C 0.05369 0.07566 0.05678 0.07507 0.05832 0.0735 C 0.05953 0.07252 0.06074 0.07095 0.06185 0.06978 C 0.06317 0.0686 0.06471 0.06762 0.06593 0.06605 C 0.06703 0.06507 0.06791 0.06351 0.06879 0.06233 C 0.07 0.06115 0.07122 0.06017 0.07221 0.05861 C 0.07397 0.05684 0.07552 0.05429 0.07706 0.05253 C 0.09095 0.03763 0.07607 0.05625 0.0861 0.04234 C 0.08676 0.04136 0.08764 0.04097 0.08819 0.03979 C 0.08908 0.03861 0.08963 0.03646 0.09029 0.03489 C 0.0936 0.02842 0.09481 0.02627 0.09856 0.02254 C 0.10242 0.01941 0.10385 0.0198 0.10837 0.01764 C 0.11002 0.01705 0.11168 0.01568 0.11322 0.01509 C 0.11498 0.01451 0.11653 0.01451 0.11807 0.01392 C 0.13042 0.00961 0.11697 0.01294 0.1292 0.01019 C 0.13802 0.01078 0.14684 0.01059 0.15555 0.01137 C 0.15676 0.01176 0.15776 0.01353 0.15897 0.01392 C 0.1604 0.0149 0.16184 0.0149 0.16316 0.01509 C 0.16437 0.01784 0.16757 0.02529 0.16801 0.02744 C 0.16966 0.03371 0.17088 0.03979 0.17154 0.04626 C 0.17308 0.06057 0.17187 0.05488 0.17429 0.06351 C 0.17418 0.07409 0.17462 0.08428 0.17363 0.09467 C 0.1733 0.09938 0.16966 0.10192 0.16801 0.10467 C 0.16757 0.10584 0.16735 0.10741 0.16669 0.10839 C 0.16602 0.10996 0.16492 0.11114 0.16393 0.11212 C 0.15941 0.1176 0.16128 0.11447 0.15621 0.11937 C 0.15401 0.12192 0.15169 0.12466 0.14927 0.12721 C 0.14839 0.12819 0.14761 0.12878 0.14651 0.12956 C 0.14552 0.13093 0.14431 0.1325 0.14309 0.13328 C 0.14254 0.13387 0.14166 0.13426 0.141 0.13466 C 0.1399 0.13544 0.13868 0.13642 0.13747 0.13701 C 0.13659 0.1376 0.13571 0.13799 0.13472 0.13818 C 0.13372 0.13916 0.13251 0.14014 0.1313 0.14073 C 0.13042 0.14132 0.12931 0.14132 0.12843 0.14191 C 0.12711 0.14328 0.1259 0.14504 0.12435 0.14563 C 0.12138 0.14759 0.1184 0.14838 0.11531 0.14936 C 0.10881 0.1519 0.10694 0.1519 0.10065 0.15308 C 0.06824 0.14936 0.08632 0.15955 0.07772 0.147 C 0.07728 0.14602 0.0764 0.14544 0.07574 0.14446 C 0.07287 0.12348 0.07408 0.13485 0.07706 0.08859 C 0.07739 0.08428 0.07816 0.07997 0.07915 0.07585 C 0.08037 0.07193 0.08224 0.0688 0.08334 0.06488 C 0.08511 0.05861 0.08643 0.05194 0.08753 0.04508 C 0.08963 0.03332 0.08875 0.03371 0.09238 0.02509 C 0.09304 0.02372 0.09393 0.02293 0.09448 0.02137 C 0.09547 0.01941 0.09613 0.01705 0.09723 0.01509 C 0.0979 0.01411 0.09878 0.01353 0.09933 0.01274 C 0.10021 0.01176 0.10065 0.01019 0.10142 0.00902 C 0.10231 0.00804 0.10517 0.00392 0.10627 0.00275 C 0.10727 0.00157 0.10837 0.00118 0.10903 -2.26186E-6 C 0.1109 -0.00255 0.11388 -0.00862 0.11388 -0.00823 C 0.11443 -0.01058 0.11531 -0.01235 0.11531 -0.01489 C 0.11542 -0.02587 0.11575 -0.03704 0.11454 -0.04841 C 0.11443 -0.05096 0.11245 -0.05194 0.11112 -0.05331 C 0.10991 -0.05468 0.10837 -0.05468 0.10694 -0.05586 C 0.10605 -0.05645 0.10517 -0.05762 0.10418 -0.05841 C 0.10297 -0.05899 0.10142 -0.05899 0.09999 -0.05958 C 0.09856 -0.06017 0.09723 -0.06115 0.0958 -0.06213 C 0.08665 -0.06135 0.07739 -0.06174 0.06802 -0.06076 C 0.0667 -0.06056 0.06548 -0.05899 0.06383 -0.05841 C 0.06306 -0.05762 0.06218 -0.05743 0.06107 -0.05703 C 0.05622 -0.0537 0.06041 -0.05547 0.05622 -0.05213 C 0.0517 -0.04821 0.05226 -0.04841 0.04796 -0.04723 C 0.04652 -0.04606 0.04509 -0.04469 0.04377 -0.04351 C 0.04288 -0.04233 0.04101 -0.03979 0.04101 -0.03959 L -9.98787E-7 -2.26186E-6 Z " pathEditMode="relative" rAng="0" ptsTypes="AAAAAAAAAAAAAAAAAAAAAAAAAAAAAAAAAAAAAAAAAAAAAAAAAAAAAAAAAAAAAAAAAAAAAAAAAAAAAAAAAAAAAAAAAAAAAAAAAAAAAAAAAAAAAAAAAAAAAAAAAAAAAAAAAAAAAAAAAAAAAAAAAAAAAAAAAAAAAAAAAAAAAAAA">
                                      <p:cBhvr>
                                        <p:cTn id="70" dur="5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3" y="433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74E-6 -1.61505E-6 L -1.5974E-6 0.00039 L 0.00926 -0.01607 C 0.01003 -0.01783 0.01114 -0.0194 0.01202 -0.02097 C 0.0129 -0.02313 0.01356 -0.02567 0.01477 -0.02724 C 0.01753 -0.03155 0.01863 -0.02959 0.02051 -0.03449 C 0.0215 -0.03802 0.02414 -0.04763 0.0247 -0.05194 C 0.02481 -0.05429 0.02448 -0.05703 0.02536 -0.05919 C 0.0269 -0.06448 0.02955 -0.06703 0.03252 -0.06919 C 0.03296 -0.06977 0.03385 -0.06997 0.03451 -0.07036 C 0.0377 -0.06997 0.04112 -0.06997 0.04443 -0.06919 C 0.04531 -0.06919 0.04641 -0.06879 0.04718 -0.06781 C 0.04807 -0.06723 0.04917 -0.06546 0.05016 -0.06429 C 0.05126 -0.06331 0.05248 -0.06272 0.05369 -0.06174 C 0.05457 -0.06115 0.05534 -0.06017 0.05645 -0.05919 C 0.05656 -0.05762 0.05711 -0.05625 0.05711 -0.05429 C 0.05711 -0.04782 0.05711 -0.04096 0.05645 -0.03449 C 0.05589 -0.03175 0.05501 -0.02901 0.05369 -0.02724 C 0.04884 -0.02156 0.05104 -0.02352 0.04718 -0.02097 L -0.00066 -0.02352 C -0.01268 -0.0243 0.02029 -0.0294 -0.00915 -0.02352 C -0.01036 -0.02293 -0.01146 -0.02156 -0.01268 -0.02097 C -0.01477 -0.02038 -0.01664 -0.02038 -0.01841 -0.01979 C -0.02017 -0.0194 -0.02238 -0.01881 -0.02392 -0.01725 C -0.02513 -0.01666 -0.02624 -0.01607 -0.0269 -0.01489 C -0.02811 -0.01352 -0.02877 -0.01176 -0.02965 -0.0098 C -0.03087 -0.00843 -0.03208 -0.00686 -0.03318 -0.0049 C -0.03483 -0.00255 -0.03814 0.00373 -0.03814 0.00392 C -0.03869 0.00608 -0.0398 0.00823 -0.03958 0.01117 C -0.03935 0.0149 -0.0398 0.01843 -0.03891 0.02215 C -0.03858 0.02411 -0.03715 0.02509 -0.03616 0.02587 C -0.0323 0.02901 -0.02635 0.0296 -0.0226 0.03077 C -0.0215 0.03117 -0.02028 0.03156 -0.01907 0.03215 C -0.01808 0.03273 -0.01687 0.03371 -0.01565 0.0345 C -0.0151 0.03489 -0.01422 0.03548 -0.01334 0.03587 C -0.01036 0.03646 -0.00749 0.03646 -0.0043 0.03705 L 0.02602 0.0345 C 0.03737 0.03332 0.02392 0.03371 0.0366 0.0296 C 0.04112 0.02803 0.04553 0.02783 0.05016 0.02725 C 0.05193 0.02646 0.0538 0.02627 0.05578 0.02587 C 0.06471 0.01921 0.0613 0.02137 0.06637 0.01843 C 0.06604 0.00373 0.06604 -0.01137 0.0656 -0.02587 C 0.06549 -0.02803 0.06526 -0.03018 0.06493 -0.03214 C 0.06438 -0.03449 0.0635 -0.03645 0.06284 -0.03822 C 0.06251 -0.04018 0.06218 -0.04175 0.06218 -0.04312 C 0.06185 -0.04665 0.06196 -0.04998 0.06152 -0.05311 C 0.06108 -0.05488 0.05986 -0.05547 0.05942 -0.05684 C 0.05678 -0.06331 0.05711 -0.06487 0.05578 -0.07154 C 0.05523 -0.0735 0.05468 -0.07507 0.05435 -0.07663 C 0.05369 -0.07899 0.05347 -0.08173 0.05292 -0.08389 C 0.05215 -0.08663 0.05071 -0.08898 0.05016 -0.09134 C 0.04763 -0.10212 0.0495 -0.0933 0.04796 -0.10251 C 0.04763 -0.10408 0.04741 -0.10486 0.04718 -0.10623 L 0.04586 -0.11603 C 0.04553 -0.12093 0.04531 -0.12622 0.04509 -0.13093 C 0.04465 -0.13681 0.04377 -0.14269 0.04377 -0.14818 C 0.04355 -0.15739 0.04355 -0.1666 0.04443 -0.17522 C 0.04465 -0.17934 0.04718 -0.17934 0.04884 -0.18032 C 0.05159 -0.18306 0.05645 -0.18973 0.05942 -0.19012 L 0.06703 -0.1913 C 0.07827 -0.1911 0.08963 -0.1913 0.10087 -0.19012 C 0.10484 -0.18973 0.10506 -0.18757 0.10804 -0.1864 C 0.11564 -0.18365 0.11576 -0.18404 0.12358 -0.18267 C 0.13913 -0.17189 0.12711 -0.17934 0.16669 -0.18267 C 0.16735 -0.18306 0.1679 -0.18365 0.16878 -0.18404 C 0.17099 -0.18522 0.17253 -0.18581 0.17518 -0.1864 C 0.17606 -0.18738 0.17694 -0.18855 0.17793 -0.18894 C 0.17903 -0.18973 0.18025 -0.18953 0.18146 -0.19012 C 0.18245 -0.1911 0.18311 -0.19267 0.18422 -0.19384 C 0.18576 -0.196 0.18697 -0.19855 0.18851 -0.19992 C 0.18907 -0.2009 0.18995 -0.2009 0.19061 -0.20129 C 0.19094 -0.20247 0.19359 -0.20835 0.19414 -0.20992 C 0.19447 -0.21168 0.19513 -0.21697 0.19568 -0.21854 C 0.19513 -0.2254 0.19513 -0.23187 0.1948 -0.23834 C 0.19458 -0.2399 0.19447 -0.24108 0.19414 -0.24206 C 0.19237 -0.24598 0.18973 -0.25068 0.18719 -0.25304 C 0.18576 -0.2546 0.18399 -0.25558 0.18278 -0.25676 C 0.18124 -0.25872 0.18003 -0.26107 0.1787 -0.26303 C 0.17738 -0.2646 0.17617 -0.26538 0.17518 -0.26676 C 0.17341 -0.26852 0.1722 -0.27028 0.17088 -0.27166 C 0.16757 -0.27538 0.16437 -0.2791 0.16095 -0.28146 C 0.1582 -0.28361 0.15522 -0.28557 0.15247 -0.28773 C 0.14773 -0.29204 0.14971 -0.29047 0.14254 -0.29498 C 0.14067 -0.29655 0.13869 -0.29792 0.13703 -0.2987 C 0.13626 -0.29929 0.13538 -0.29968 0.13494 -0.30008 C 0.13372 -0.30125 0.13251 -0.30341 0.1313 -0.3038 C 0.12777 -0.30498 0.12435 -0.30458 0.12072 -0.30498 C 0.1109 -0.30988 0.11928 -0.30654 0.10385 -0.3087 C 0.10231 -0.3089 0.10087 -0.30948 0.09944 -0.30988 C 0.09746 -0.31046 0.09536 -0.31086 0.09327 -0.31105 L 0.06218 -0.3087 C 0.0613 -0.3087 0.06063 -0.30831 0.06008 -0.30733 C 0.0592 -0.30654 0.05854 -0.30498 0.05777 -0.3038 C 0.05711 -0.30282 0.05645 -0.30223 0.05578 -0.30125 C 0.05248 -0.29282 0.05656 -0.30302 0.05159 -0.29263 C 0.04553 -0.28087 0.05523 -0.29812 0.04796 -0.28518 C 0.04763 -0.284 0.04741 -0.28302 0.04718 -0.28146 C 0.04531 -0.2697 0.04553 -0.26264 0.04796 -0.24696 C 0.0484 -0.24343 0.05071 -0.24108 0.05226 -0.23834 C 0.05523 -0.23344 0.05832 -0.22775 0.06218 -0.22344 C 0.06604 -0.21913 0.071 -0.21736 0.07486 -0.21227 C 0.08147 -0.20404 0.0818 -0.20345 0.09117 -0.19502 C 0.09668 -0.19012 0.09911 -0.18894 0.10385 -0.18267 C 0.10605 -0.17954 0.11079 -0.17287 0.11079 -0.17248 C 0.11421 -0.16111 0.10969 -0.17601 0.11443 -0.1617 C 0.11476 -0.16013 0.11509 -0.15837 0.11576 -0.1568 C 0.11653 -0.15504 0.11774 -0.15366 0.11862 -0.1519 C 0.1195 -0.15033 0.12149 -0.14328 0.12226 -0.1419 C 0.12325 -0.13955 0.12446 -0.1374 0.12568 -0.13465 C 0.13042 -0.12368 0.13009 -0.12074 0.13835 -0.10996 C 0.14166 -0.10564 0.14894 -0.09878 0.15169 -0.09016 C 0.15225 -0.0882 0.15258 -0.08604 0.15313 -0.08389 C 0.155 -0.0586 0.15665 -0.04625 0.15313 -0.01607 C 0.1528 -0.01352 0.15037 -0.0145 0.14894 -0.01352 C 0.14188 -0.0145 0.13472 -0.01391 0.12777 -0.01607 C 0.12535 -0.01705 0.12358 -0.02038 0.12138 -0.02215 C 0.11476 -0.02842 0.11564 -0.02685 0.11079 -0.03214 C 0.10925 -0.03391 0.10782 -0.03547 0.10661 -0.03704 C 0.10209 -0.04292 0.10385 -0.04194 0.09878 -0.04684 C 0.09746 -0.04841 0.0958 -0.04939 0.09459 -0.05057 C 0.09305 -0.05253 0.09183 -0.05527 0.09029 -0.05684 C 0.08753 -0.06017 0.08423 -0.06135 0.08191 -0.06546 C 0.07673 -0.07448 0.07783 -0.0735 0.07133 -0.08016 C 0.07 -0.08173 0.06824 -0.08271 0.06703 -0.08389 C 0.06339 -0.08761 0.06008 -0.09192 0.05645 -0.09506 C 0.05457 -0.09682 0.05259 -0.09839 0.05082 -0.09996 C 0.04917 -0.10153 0.04718 -0.10251 0.04586 -0.10368 C 0.04432 -0.10525 0.04311 -0.10741 0.04167 -0.10858 C 0.02172 -0.12838 0.04255 -0.10741 0.03109 -0.11721 C 0.02988 -0.11858 0.02877 -0.12034 0.02745 -0.12093 C 0.02591 -0.12191 0.02414 -0.12191 0.0226 -0.1223 C 0.02139 -0.12289 0.02018 -0.12348 0.01907 -0.12348 C 0.01025 -0.12446 0.00154 -0.12446 -0.00705 -0.12466 C -0.00904 -0.12564 -0.01091 -0.12622 -0.01268 -0.1272 C -0.01334 -0.12779 -0.01422 -0.12818 -0.01488 -0.12838 C -0.01609 -0.12956 -0.01731 -0.13112 -0.01841 -0.1321 C -0.01962 -0.13328 -0.02083 -0.13387 -0.02183 -0.13465 C -0.02326 -0.13544 -0.02502 -0.13602 -0.02624 -0.137 C -0.02723 -0.13798 -0.02811 -0.13916 -0.02899 -0.13955 C -0.0302 -0.14053 -0.03142 -0.14053 -0.03241 -0.14073 C -0.03891 -0.14328 -0.0312 -0.14112 -0.03958 -0.14328 C -0.04707 -0.14269 -0.05413 -0.1423 -0.0614 -0.14073 C -0.06251 -0.14073 -0.06339 -0.13916 -0.06427 -0.13838 C -0.06548 -0.1374 -0.06669 -0.13583 -0.06791 -0.13465 C -0.06978 -0.13308 -0.07166 -0.13171 -0.07342 -0.12956 C -0.07463 -0.12838 -0.07584 -0.1274 -0.07695 -0.12583 C -0.07981 -0.12309 -0.08588 -0.11505 -0.08676 -0.11348 C -0.08797 -0.1127 -0.08973 -0.10996 -0.08973 -0.10956 C -0.0937 -0.0929 -0.08852 -0.11388 -0.09326 -0.09878 C -0.09392 -0.09682 -0.09403 -0.09467 -0.09459 -0.09251 C -0.09536 -0.09075 -0.09602 -0.08859 -0.09668 -0.08644 C -0.09701 -0.08389 -0.09723 -0.08154 -0.09734 -0.07899 C -0.09778 -0.07722 -0.09822 -0.07507 -0.09811 -0.07291 C -0.09789 -0.06272 -0.09734 -0.05253 -0.09668 -0.04194 C -0.09668 -0.03881 -0.09657 -0.03547 -0.09602 -0.03214 C -0.09359 -0.01333 -0.0915 0.00608 -0.08753 0.0247 C -0.08698 0.02725 -0.08488 0.02725 -0.08334 0.02842 C -0.08036 0.03019 -0.07673 0.03077 -0.07342 0.03215 C -0.06758 0.03117 -0.06129 0.03156 -0.05501 0.0296 C -0.05369 0.02901 -0.04652 0.01823 -0.04597 0.01725 C -0.04354 0.01274 -0.042 0.00706 -0.03958 0.00255 C -0.03869 0.00039 -0.03737 -0.00059 -0.03616 -0.00255 C -0.03561 -0.00372 -0.03528 -0.00529 -0.0345 -0.00627 C -0.03406 -0.00764 -0.03318 -0.00862 -0.03241 -0.0098 C -0.03197 -0.01137 -0.03175 -0.01352 -0.03109 -0.01489 C -0.03054 -0.01627 -0.02965 -0.01725 -0.02899 -0.01842 C -0.02833 -0.02077 -0.028 -0.02313 -0.0269 -0.02469 C -0.02546 -0.02783 -0.02227 -0.02861 -0.0205 -0.02959 C -0.01841 -0.03116 -0.01653 -0.03332 -0.01411 -0.03449 C -0.01003 -0.03704 -0.00143 -0.04077 -0.00143 -0.04037 C -1.5974E-6 -0.04037 0.00154 -0.04135 0.00276 -0.03959 C 0.00364 -0.03822 0.00331 -0.03547 0.00353 -0.03332 C 0.00364 -0.02646 0.00353 -0.0194 0.00353 -0.01235 L -1.5974E-6 -1.61505E-6 Z " pathEditMode="relative" rAng="0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3" y="-1370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3275E-7 -3.90043E-6 L -9.93275E-7 0.0004 C 0.00243 -0.00156 0.00507 -0.00215 0.00717 -0.0049 C 0.0097 -0.00803 0.00915 -0.01391 0.00992 -0.01842 C 0.01025 -0.02077 0.01114 -0.02254 0.01147 -0.02469 C 0.0118 -0.02744 0.01202 -0.03018 0.01213 -0.03332 C 0.01246 -0.03586 0.01301 -0.03822 0.0129 -0.04076 C 0.01246 -0.05331 0.01246 -0.06644 0.0108 -0.07898 C 0.01025 -0.08153 0.00816 -0.08173 0.00717 -0.08388 C 0.00518 -0.08761 0.00331 -0.09192 0.00143 -0.09623 C -0.00154 -0.1027 -0.00176 -0.1027 -0.0043 -0.11113 C -0.00463 -0.11211 -0.00463 -0.11348 -0.00507 -0.11485 L -0.0108 -0.13465 C -0.01146 -0.137 -0.01202 -0.13955 -0.01279 -0.1419 C -0.01753 -0.15405 -0.01731 -0.15405 -0.02293 -0.1666 C -0.02381 -0.16856 -0.0248 -0.17032 -0.02569 -0.17287 C -0.02657 -0.17522 -0.02745 -0.17777 -0.02866 -0.18032 C -0.03958 -0.20188 -0.03109 -0.18208 -0.03858 -0.19874 C -0.03924 -0.19972 -0.03958 -0.20129 -0.04013 -0.20247 C -0.04343 -0.21011 -0.04288 -0.20795 -0.04586 -0.21481 C -0.04961 -0.22442 -0.04707 -0.21952 -0.05071 -0.22599 C -0.05104 -0.22893 -0.05159 -0.23304 -0.05291 -0.23579 C -0.0549 -0.23951 -0.05799 -0.24206 -0.05942 -0.24696 C -0.06184 -0.25578 -0.0592 -0.24774 -0.06284 -0.25558 C -0.06339 -0.25656 -0.06394 -0.25774 -0.06438 -0.25931 C -0.06559 -0.26323 -0.06791 -0.27165 -0.06791 -0.27126 C -0.06736 -0.27675 -0.06758 -0.28243 -0.06647 -0.28773 C -0.06592 -0.28988 -0.05975 -0.29439 -0.05942 -0.29498 C -0.05821 -0.29576 -0.05677 -0.29655 -0.05578 -0.29753 C -0.05291 -0.29909 -0.04983 -0.30007 -0.04718 -0.30243 C -0.04619 -0.30301 -0.04509 -0.30439 -0.04432 -0.30497 C -0.04079 -0.30615 -0.03715 -0.30654 -0.03373 -0.30733 C -0.0323 -0.30772 -0.03109 -0.30811 -0.02998 -0.3087 C -0.02844 -0.30889 -0.01896 -0.31085 -0.01786 -0.31105 C 0.00232 -0.31321 0.00904 -0.31301 0.02436 -0.31595 C 0.02591 -0.31634 0.03318 -0.31791 0.03495 -0.3185 C 0.03572 -0.3185 0.03903 -0.32007 0.03991 -0.32105 C 0.04707 -0.32712 0.03627 -0.31909 0.04498 -0.32595 C 0.04564 -0.32614 0.04641 -0.32653 0.04707 -0.32712 C 0.04807 -0.32771 0.04862 -0.32908 0.04928 -0.32967 C 0.05071 -0.33065 0.05215 -0.33124 0.05347 -0.33202 C 0.05435 -0.33241 0.05501 -0.333 0.05578 -0.33339 L 0.06152 -0.33418 C 0.06703 -0.33359 0.07254 -0.33457 0.07783 -0.33202 C 0.07937 -0.33124 0.07949 -0.3281 0.08004 -0.32595 C 0.08489 -0.30517 0.07452 -0.33888 0.08356 -0.31105 C 0.08423 -0.30615 0.08511 -0.30086 0.08577 -0.29635 C 0.08632 -0.29321 0.08676 -0.29047 0.0872 -0.28773 C 0.08753 -0.28459 0.08753 -0.28185 0.08786 -0.2791 C 0.08819 -0.27557 0.08886 -0.27224 0.08919 -0.26911 C 0.09249 -0.22011 0.0904 -0.25441 0.08852 -0.1419 C 0.08852 -0.13739 0.08764 -0.12995 0.08643 -0.12583 C 0.08599 -0.12407 0.08511 -0.1225 0.08423 -0.12093 C 0.084 -0.11877 0.08389 -0.11662 0.08356 -0.11485 C 0.08312 -0.11289 0.08268 -0.11132 0.08213 -0.10995 C 0.08158 -0.1078 0.08125 -0.10564 0.0807 -0.10368 C 0.08026 -0.10152 0.07937 -0.09976 0.0786 -0.0976 C 0.07816 -0.09623 0.07816 -0.09466 0.07783 -0.09388 C 0.07739 -0.09231 0.07673 -0.09133 0.0764 -0.09016 C 0.07574 -0.08741 0.07497 -0.08428 0.0743 -0.08153 C 0.0721 -0.06272 0.0721 -0.06566 0.07497 -0.03214 C 0.0753 -0.02744 0.07915 -0.02293 0.0807 -0.01979 C 0.0818 -0.01724 0.08356 -0.01234 0.08356 -0.01195 C 0.07254 0.01627 0.08246 -0.00705 0.02999 -0.01352 C 0.01819 -0.01489 0.02106 -0.02038 0.00573 -0.02587 C -0.00088 -0.02802 -0.00154 -0.02783 -0.00783 -0.03214 C -0.02017 -0.04018 -0.00959 -0.03332 -0.01786 -0.04076 C -0.0194 -0.04194 -0.02117 -0.04312 -0.02293 -0.04449 C -0.02425 -0.04527 -0.02569 -0.04527 -0.02723 -0.04684 C -0.02833 -0.04821 -0.02954 -0.04978 -0.03076 -0.05056 C -0.0323 -0.05154 -0.03417 -0.05194 -0.03572 -0.05311 C -0.0366 -0.0537 -0.03748 -0.05488 -0.03858 -0.05546 C -0.03958 -0.05625 -0.04046 -0.05625 -0.04145 -0.05684 L -0.04795 -0.05919 C -0.05578 -0.0586 -0.0635 -0.05899 -0.07155 -0.05801 C -0.07397 -0.05742 -0.0764 -0.05468 -0.0786 -0.05311 C -0.07915 -0.05252 -0.08003 -0.05213 -0.0807 -0.05194 C -0.08158 -0.05096 -0.08268 -0.04998 -0.08367 -0.04939 C -0.0872 -0.04664 -0.08786 -0.04684 -0.0915 -0.04566 C -0.09426 -0.04292 -0.09635 -0.04096 -0.09933 -0.03959 C -0.10021 -0.0388 -0.1012 -0.03861 -0.1023 -0.03822 C -0.10363 -0.03743 -0.10484 -0.03645 -0.10638 -0.03586 C -0.10815 -0.03488 -0.10969 -0.03488 -0.11145 -0.03449 C -0.11245 -0.0339 -0.11388 -0.03371 -0.11509 -0.03332 C -0.11663 -0.03273 -0.11818 -0.03234 -0.12016 -0.03214 C -0.13317 -0.02783 -0.11895 -0.03018 -0.13868 -0.02842 C -0.141 -0.02744 -0.1432 -0.02685 -0.14585 -0.02587 C -0.14651 -0.02567 -0.14706 -0.02469 -0.14794 -0.02469 C -0.15048 -0.02352 -0.15312 -0.02293 -0.15577 -0.02214 C -0.16106 -0.02293 -0.17396 -0.01509 -0.17727 -0.02842 C -0.17793 -0.03175 -0.17859 -0.03547 -0.17936 -0.03959 C -0.18002 -0.0441 -0.18068 -0.04939 -0.18124 -0.05429 C -0.18102 -0.08153 -0.18179 -0.10858 -0.18068 -0.13583 C -0.18035 -0.14033 -0.17859 -0.14484 -0.17793 -0.14935 C -0.17694 -0.15503 -0.17672 -0.16072 -0.17583 -0.1666 C -0.17539 -0.16954 -0.17462 -0.17228 -0.17429 -0.17522 C -0.17396 -0.17816 -0.17374 -0.18091 -0.17363 -0.18404 C -0.1733 -0.18581 -0.17308 -0.18796 -0.17286 -0.19012 C -0.17308 -0.20991 -0.17308 -0.22971 -0.17363 -0.24931 C -0.17363 -0.25186 -0.17396 -0.25441 -0.17429 -0.25676 C -0.17451 -0.2595 -0.17484 -0.26244 -0.17495 -0.26538 C -0.17539 -0.27107 -0.1755 -0.27675 -0.17583 -0.28263 C -0.17462 -0.28675 -0.17418 -0.29145 -0.17286 -0.29498 C -0.16823 -0.30674 -0.16768 -0.3038 -0.1615 -0.3087 C -0.16062 -0.30889 -0.16007 -0.31046 -0.15941 -0.31105 C -0.1561 -0.31301 -0.15312 -0.31379 -0.15004 -0.31477 C -0.14408 -0.31634 -0.14464 -0.31595 -0.1378 -0.31732 C -0.1335 -0.31909 -0.13041 -0.32105 -0.12589 -0.32105 C -0.12182 -0.32105 -0.11807 -0.32007 -0.11443 -0.31967 C -0.09822 -0.30948 -0.10451 -0.3136 -0.08213 -0.2987 C -0.07133 -0.29145 -0.07364 -0.29282 -0.06515 -0.28635 C -0.05743 -0.27342 -0.05986 -0.28028 -0.06647 -0.24559 C -0.06791 -0.23735 -0.07529 -0.2203 -0.0786 -0.21364 C -0.0818 -0.20678 -0.08422 -0.19815 -0.08874 -0.19384 C -0.09492 -0.18737 -0.08974 -0.19325 -0.09514 -0.18522 C -0.09844 -0.17953 -0.09811 -0.18149 -0.10065 -0.17659 C -0.10517 -0.16758 -0.10484 -0.16738 -0.10936 -0.15562 C -0.11046 -0.15209 -0.11167 -0.14876 -0.11289 -0.14563 C -0.11366 -0.14347 -0.11509 -0.13955 -0.11509 -0.13916 C -0.1184 -0.11721 -0.1184 -0.12348 -0.11509 -0.09133 C -0.11476 -0.08918 -0.11388 -0.08741 -0.11289 -0.08643 C -0.11112 -0.08447 -0.10903 -0.08447 -0.10726 -0.08388 L -0.06074 -0.08526 C -0.05578 -0.08545 -0.05049 -0.08604 -0.04586 -0.08761 C -0.04024 -0.08898 -0.03439 -0.09192 -0.02932 -0.09623 C -0.02723 -0.0978 -0.02535 -0.10035 -0.02359 -0.1025 C -0.0172 -0.11917 -0.02469 -0.09819 -0.0172 -0.12465 C -0.0151 -0.13151 -0.01334 -0.13485 -0.0108 -0.14073 C -0.01036 -0.1419 -0.01025 -0.14327 -0.01003 -0.14445 C -0.00959 -0.14621 -0.00882 -0.14837 -0.00871 -0.15053 C -0.00794 -0.15347 -0.00849 -0.15641 -0.00783 -0.15935 C -0.00727 -0.1615 -0.00628 -0.16287 -0.00573 -0.16542 C -0.00485 -0.16875 -0.00419 -0.17248 -0.00364 -0.17659 C -0.00309 -0.17934 -0.00264 -0.18208 -0.0022 -0.18522 C -0.00176 -0.18737 -0.00176 -0.19012 -0.00143 -0.19267 C -0.00088 -0.19482 0.00022 -0.19639 0.00066 -0.19874 C 0.00143 -0.2009 0.00143 -0.20364 0.0021 -0.20619 C 0.00452 -0.21227 0.01025 -0.22383 0.01356 -0.22834 C 0.01422 -0.22893 0.01488 -0.22893 0.01566 -0.22971 C 0.01907 -0.23187 0.02117 -0.23363 0.02503 -0.23461 C 0.03296 -0.23579 0.04112 -0.23618 0.04928 -0.23696 C 0.05005 -0.23775 0.05071 -0.23853 0.05137 -0.23951 C 0.05226 -0.2401 0.05347 -0.24069 0.05435 -0.24206 C 0.05501 -0.24284 0.05523 -0.24441 0.05578 -0.24559 C 0.05644 -0.24657 0.05711 -0.24715 0.05777 -0.24813 C 0.05744 -0.25362 0.05766 -0.25989 0.05644 -0.26538 C 0.05468 -0.27342 0.05137 -0.27244 0.04796 -0.27538 C 0.04553 -0.27675 0.04322 -0.2793 0.04068 -0.28145 C 0.03825 -0.28341 0.03175 -0.28459 0.03076 -0.28518 C 0.02029 -0.28302 0.00959 -0.28341 -0.00066 -0.2791 C -0.00507 -0.27675 -0.00794 -0.27009 -0.01213 -0.26675 C -0.01444 -0.2646 -0.01687 -0.26421 -0.01929 -0.26303 C -0.02877 -0.24911 -0.02546 -0.25558 -0.02998 -0.24559 C -0.02811 -0.23147 -0.02899 -0.2154 -0.02425 -0.20364 C -0.0194 -0.19129 -0.01113 -0.18463 -0.00364 -0.17777 L 0.02293 -0.15307 L 0.03208 -0.14445 C 0.03418 -0.14229 0.03649 -0.14014 0.03859 -0.13818 C 0.04068 -0.13602 0.04311 -0.13465 0.04498 -0.1321 C 0.05226 -0.1225 0.04266 -0.13485 0.05854 -0.11858 C 0.07254 -0.10427 0.05766 -0.11721 0.06648 -0.10995 C 0.06703 -0.1078 0.06758 -0.10564 0.06791 -0.10368 C 0.07 -0.09133 0.06758 -0.08173 0.06648 -0.06781 C 0.06548 -0.05429 0.06714 -0.05997 0.0635 -0.05194 C 0.06339 -0.04998 0.06372 -0.04782 0.06284 -0.04684 C 0.06185 -0.04527 0.06008 -0.04606 0.05854 -0.04566 C 0.05744 -0.04508 0.05622 -0.04468 0.05501 -0.04449 C 0.0474 -0.04743 0.03958 -0.04998 0.03208 -0.05429 C 0.00507 -0.06918 0.03473 -0.0586 0.01356 -0.06546 C 0.00507 -0.07134 0.00937 -0.06918 -0.00783 -0.06918 C -0.01753 -0.06918 -0.02745 -0.0682 -0.03715 -0.06781 C -0.03781 -0.06722 -0.03869 -0.06762 -0.03936 -0.06664 C -0.04079 -0.06389 -0.04057 -0.06076 -0.04145 -0.05801 C -0.04189 -0.05644 -0.04233 -0.05546 -0.04288 -0.05429 C -0.04509 -0.03959 -0.04465 -0.04743 -0.04288 -0.02587 C -0.04255 -0.02156 -0.04233 -0.01881 -0.04079 -0.01607 C -0.03991 -0.0145 -0.03869 -0.01352 -0.03781 -0.01234 C -0.03693 -0.01117 -0.0366 -0.00901 -0.03572 -0.00862 C -0.03351 -0.00744 -0.03087 -0.00764 -0.02866 -0.00744 C -0.02172 -0.00431 -0.03021 -0.00803 -0.02227 -0.0049 C -0.02117 -0.00431 -0.02017 -0.00392 -0.01929 -0.00372 C -0.01477 -0.0049 -0.01654 -0.0049 -0.01444 -0.0049 L -9.93275E-7 -3.90043E-6 Z " pathEditMode="relative" rAng="0" ptsTypes="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4" dur="5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664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0353E-7 -4.96276E-6 L -8.00353E-7 0.0004 C 0.00243 -0.00058 0.00485 -4.96276E-6 0.00717 -0.00117 C 0.00838 -0.00215 0.00849 -0.0049 0.00915 -0.00607 C 0.01147 -0.0098 0.01389 -0.01293 0.01632 -0.01607 C 0.01731 -0.01764 0.01841 -0.01842 0.01907 -0.01979 L 0.02392 -0.02842 C 0.02514 -0.03057 0.02624 -0.03292 0.02756 -0.03449 L 0.02966 -0.03704 C 0.03473 -0.05056 0.02591 -0.02783 0.03384 -0.04566 C 0.03407 -0.04625 0.0366 -0.05429 0.03737 -0.05546 C 0.03958 -0.05958 0.04222 -0.06272 0.04377 -0.06664 C 0.04796 -0.07722 0.04564 -0.0735 0.05016 -0.07898 C 0.05071 -0.08114 0.05126 -0.0833 0.05159 -0.08526 C 0.05226 -0.08859 0.05226 -0.09016 0.05369 -0.09251 C 0.05501 -0.09545 0.05744 -0.0976 0.0592 -0.09878 C 0.06074 -0.09996 0.06229 -0.10035 0.0635 -0.10113 C 0.0646 -0.10211 0.06548 -0.10309 0.06637 -0.10368 C 0.06736 -0.10427 0.06824 -0.10466 0.06912 -0.10486 C 0.07011 -0.10584 0.071 -0.10682 0.0721 -0.1074 C 0.07331 -0.10838 0.07452 -0.10917 0.07552 -0.10995 C 0.07618 -0.11113 0.07695 -0.11289 0.07761 -0.11348 C 0.08004 -0.11642 0.08213 -0.11642 0.08467 -0.1172 C 0.08577 -0.11799 0.08665 -0.11818 0.08753 -0.11858 C 0.08819 -0.11936 0.08886 -0.12073 0.08963 -0.12093 C 0.09327 -0.12367 0.09547 -0.12465 0.09878 -0.12583 C 0.10021 -0.12779 0.10186 -0.12896 0.10297 -0.13092 C 0.10396 -0.13269 0.10473 -0.13465 0.10594 -0.13582 C 0.10682 -0.137 0.10804 -0.13739 0.1087 -0.13818 C 0.12016 -0.15425 0.1076 -0.13955 0.11564 -0.14935 C 0.11719 -0.15131 0.11862 -0.15268 0.11994 -0.15425 C 0.12171 -0.1564 0.12347 -0.15836 0.12479 -0.16052 C 0.12568 -0.1617 0.12634 -0.16287 0.12689 -0.16424 C 0.12799 -0.1664 0.12843 -0.16856 0.1292 -0.17032 C 0.12964 -0.17189 0.1302 -0.17287 0.13053 -0.17404 C 0.13108 -0.176 0.13141 -0.17738 0.13196 -0.17894 C 0.13251 -0.18051 0.13295 -0.18149 0.13328 -0.18267 C 0.13703 -0.19384 0.13284 -0.18247 0.13615 -0.19129 C 0.13714 -0.1911 0.13824 -0.19129 0.13902 -0.19012 C 0.13979 -0.18953 0.14012 -0.18796 0.14045 -0.18639 C 0.14309 -0.17738 0.141 -0.18326 0.14254 -0.17522 C 0.14376 -0.17012 0.14596 -0.15934 0.14596 -0.15895 C 0.15169 -0.10427 0.15015 -0.12798 0.14739 -0.02469 C 0.14739 -0.02352 0.14596 -0.02312 0.1453 -0.02214 C 0.14464 -0.01979 0.14387 -0.01764 0.1432 -0.01489 C 0.14309 -0.01391 0.14287 -0.01234 0.14254 -0.01117 C 0.14199 -0.0096 0.14111 -0.00803 0.14045 -0.00607 C 0.14012 -0.00254 0.13957 0.00118 0.13902 0.00491 C 0.13868 0.00745 0.13736 0.01275 0.13681 0.0149 C 0.13659 0.01765 0.13472 0.03607 0.13472 0.04077 C 0.13494 0.0494 0.13527 0.05802 0.13615 0.06665 C 0.13648 0.0688 0.14067 0.07507 0.14111 0.07664 C 0.14188 0.07743 0.14221 0.07899 0.14254 0.08017 C 0.14684 0.09075 0.14287 0.07997 0.14596 0.08899 C 0.14585 0.09291 0.14618 0.09722 0.1453 0.10134 C 0.14519 0.10212 0.14387 0.10212 0.1432 0.10251 C 0.13979 0.10369 0.13262 0.10624 0.13262 0.10643 C 0.12391 0.10526 0.11509 0.10526 0.1066 0.10369 C 0.10473 0.1031 0.10308 0.10153 0.10153 0.09997 C 0.09999 0.09781 0.09823 0.09565 0.09745 0.09252 C 0.09701 0.09075 0.09635 0.08919 0.09602 0.08762 C 0.0936 0.07664 0.0936 0.07586 0.09238 0.06782 C 0.09183 -0.02469 0.09613 -0.0049 0.09029 -0.04821 C 0.08941 -0.05546 0.08996 -0.05154 0.08819 -0.05919 C 0.08797 -0.06056 0.08786 -0.06193 0.08753 -0.06291 C 0.0872 -0.06448 0.08665 -0.06546 0.0861 -0.06664 C 0.08334 -0.07565 0.0861 -0.07095 0.08037 -0.08271 C 0.0786 -0.08702 0.07728 -0.09192 0.07485 -0.09506 C 0.06581 -0.10858 0.07452 -0.09623 0.05711 -0.1172 C 0.05071 -0.12563 0.05226 -0.12524 0.04443 -0.1321 C 0.04255 -0.13426 0.04024 -0.13543 0.03803 -0.137 C 0.02139 -0.15131 0.03649 -0.13818 0.02469 -0.15052 C 0.02348 -0.15209 0.02183 -0.15307 0.02051 -0.15425 C 0.01984 -0.15562 0.01929 -0.15738 0.01841 -0.15797 C 0.01566 -0.16072 0.01246 -0.1617 0.00992 -0.16424 C 0.00838 -0.16601 0.00673 -0.16797 0.00485 -0.16914 C 0.00232 -0.1713 -0.00066 -0.17189 -0.00342 -0.17404 C -0.00518 -0.176 -0.00904 -0.17934 -0.01124 -0.18032 C -0.01246 -0.1811 -0.01411 -0.1811 -0.01543 -0.18149 C -0.01609 -0.18169 -0.01665 -0.18267 -0.01775 -0.18267 C -0.02756 -0.18424 -0.0377 -0.18522 -0.04795 -0.18639 C -0.04884 -0.18698 -0.04961 -0.18737 -0.05082 -0.18757 C -0.05435 -0.18972 -0.05622 -0.1911 -0.05986 -0.19384 C -0.06129 -0.19502 -0.06262 -0.19658 -0.06427 -0.19756 C -0.06614 -0.19913 -0.06857 -0.19913 -0.07044 -0.20129 C -0.07342 -0.20501 -0.07166 -0.20344 -0.07551 -0.20501 C -0.08037 -0.21089 -0.0743 -0.20364 -0.08037 -0.21109 C -0.08092 -0.21207 -0.0818 -0.21305 -0.08246 -0.21364 C -0.08489 -0.21658 -0.08544 -0.21814 -0.08819 -0.21971 C -0.08907 -0.2203 -0.08996 -0.22069 -0.09095 -0.22089 C -0.0937 -0.21952 -0.0969 -0.21873 -0.09944 -0.21599 C -0.1023 -0.21324 -0.10429 -0.20854 -0.10726 -0.20501 C -0.10969 -0.20188 -0.11134 -0.19933 -0.11421 -0.19619 C -0.11509 -0.19541 -0.11597 -0.19482 -0.11697 -0.19384 C -0.11785 -0.19227 -0.1184 -0.19051 -0.11928 -0.18894 C -0.12071 -0.1862 -0.1227 -0.18365 -0.12413 -0.18032 C -0.12512 -0.17738 -0.12623 -0.17444 -0.12755 -0.17169 C -0.1281 -0.17032 -0.1292 -0.16934 -0.12986 -0.16797 C -0.13086 -0.16542 -0.13163 -0.16228 -0.13262 -0.15934 C -0.13295 -0.15778 -0.13328 -0.15582 -0.13405 -0.15425 C -0.13471 -0.15268 -0.13593 -0.15209 -0.13681 -0.15052 C -0.13747 -0.14935 -0.13802 -0.14719 -0.1389 -0.14562 C -0.14023 -0.14327 -0.14188 -0.14112 -0.1432 -0.13818 C -0.14408 -0.13641 -0.14475 -0.13386 -0.14596 -0.1321 C -0.15279 -0.12132 -0.15103 -0.12896 -0.15665 -0.11485 C -0.15952 -0.10701 -0.16029 -0.1025 -0.16194 -0.09388 C -0.1604 -0.07291 -0.1604 -0.05154 -0.15731 -0.03077 C -0.155 -0.01764 -0.14585 0.0004 -0.13956 0.00981 C -0.11906 0.04019 -0.13416 0.01412 -0.12689 0.02725 C -0.12556 0.03372 -0.12567 0.03391 -0.12413 0.0396 C -0.12347 0.04136 -0.12292 0.04391 -0.12204 0.04567 C -0.12115 0.04724 -0.12016 0.04822 -0.11928 0.0494 C -0.11443 0.0541 -0.11178 0.05547 -0.1066 0.05802 C -0.09657 0.06233 -0.10605 0.05685 -0.10021 0.06057 C -0.10065 0.06331 -0.10208 0.07292 -0.10363 0.07664 C -0.10418 0.07782 -0.10506 0.0788 -0.10572 0.08017 C -0.1066 0.08213 -0.10726 0.08429 -0.10804 0.08644 C -0.10726 0.08919 -0.10693 0.09252 -0.10572 0.09507 C -0.10451 0.09761 -0.1012 0.09938 -0.09944 0.09997 C -0.09392 0.10095 -0.08312 0.10251 -0.08312 0.10271 C -0.07375 0.10134 -0.06427 0.10134 -0.05501 0.09879 C -0.05049 0.09761 -0.04233 0.09134 -0.04233 0.09173 C -0.04101 0.08919 -0.03902 0.08762 -0.03803 0.08527 C -0.03649 0.08174 -0.03616 0.07507 -0.03594 0.07155 C -0.03693 0.0592 -0.03748 0.04665 -0.03936 0.0345 C -0.04024 0.02941 -0.04255 0.02568 -0.04377 0.02098 C -0.04432 0.01823 -0.04432 0.0149 -0.04509 0.01235 C -0.04586 0.00961 -0.04707 0.00745 -0.04795 0.00491 C -0.04895 0.00118 -0.04961 -0.00274 -0.05082 -0.00607 C -0.05159 -0.00921 -0.05258 -0.01195 -0.05369 -0.01489 C -0.05402 -0.01822 -0.05435 -0.02156 -0.05501 -0.02469 C -0.05523 -0.02626 -0.05644 -0.02724 -0.05644 -0.02842 C -0.05644 -0.0388 -0.05622 -0.04939 -0.05501 -0.05919 C -0.05468 -0.06134 -0.05314 -0.06174 -0.05225 -0.06291 C -0.04917 -0.06762 -0.05049 -0.06722 -0.04652 -0.07036 C -0.04564 -0.07134 -0.04465 -0.07134 -0.04377 -0.07154 C -0.04288 -0.07212 -0.04233 -0.07252 -0.04167 -0.07291 C -0.04046 -0.07252 -0.03902 -0.07252 -0.03803 -0.07154 C -0.03715 -0.07134 -0.0366 -0.06997 -0.03594 -0.06918 C -0.02469 -0.05762 -0.0366 -0.07036 -0.02679 -0.06056 C -0.02591 -0.05978 -0.02535 -0.0586 -0.02469 -0.05801 C -0.02271 -0.05703 -0.02083 -0.05644 -0.01907 -0.05546 C -0.01819 -0.05527 -0.01753 -0.05527 -0.01687 -0.05429 C -0.01532 -0.05311 -0.01268 -0.04939 -0.01268 -0.049 C -0.01235 -0.04821 -0.01202 -0.04723 -0.01202 -0.04566 C -0.01157 -0.04351 -0.01124 -0.03822 -0.01124 -0.03802 L -8.00353E-7 -4.96276E-6 Z " pathEditMode="relative" rAng="0" ptsTypes="AAAAAAAAAAAAAAAAAAAAAAAAAAAAAAAAAAAAAAAAAAAAAAAAAAAAAAAAAAAAAAAAAAAAAAAAAAAAAAAAAAAAAAAAAAAAAAAAAAAAAAAAAAAAAAAAAAAAAAAAAAAAAAAAAAAAAAAAAAAAAAAAAAA">
                                      <p:cBhvr>
                                        <p:cTn id="76" dur="5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" y="-572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535E-6 9.40808E-8 L 4.81535E-6 0.00039 C 0.00033 -0.00412 0.00099 -0.00804 0.00066 -0.01235 C 0.00033 -0.0198 -0.00177 -0.02195 -0.00475 -0.02587 C -0.00728 -0.0294 -0.00915 -0.03175 -0.01235 -0.03332 C -0.01356 -0.03391 -0.01489 -0.03391 -0.01632 -0.0345 C -0.0215 -0.0392 -0.01632 -0.03528 -0.02327 -0.03822 C -0.0247 -0.03881 -0.02569 -0.04018 -0.02723 -0.04077 C -0.03054 -0.04194 -0.0376 -0.04449 -0.0376 -0.0441 C -0.04653 -0.04292 -0.04928 -0.04469 -0.05535 -0.04077 C -0.05821 -0.03861 -0.06009 -0.03744 -0.06284 -0.0345 C -0.0635 -0.03371 -0.06406 -0.03273 -0.06494 -0.03214 C -0.06593 -0.03077 -0.06714 -0.03018 -0.06835 -0.0296 C -0.06924 -0.02862 -0.07166 -0.02587 -0.07309 -0.02587 C -0.08302 -0.0243 -0.09272 -0.02352 -0.10264 -0.02215 C -0.10473 -0.01921 -0.10661 -0.01666 -0.1087 -0.01352 C -0.10925 -0.01235 -0.10958 -0.01078 -0.11003 -0.0098 C -0.11091 -0.00764 -0.11179 -0.00549 -0.11289 -0.00372 C -0.11719 0.02724 -0.11113 -0.01842 -0.11565 0.05802 C -0.11576 0.06076 -0.11686 0.06331 -0.11774 0.06546 C -0.11807 0.06703 -0.1184 0.06782 -0.11896 0.06919 C -0.1194 0.07095 -0.11962 0.07291 -0.12028 0.07409 C -0.12105 0.07585 -0.12226 0.07722 -0.12314 0.07899 C -0.12568 0.08546 -0.1248 0.08644 -0.12722 0.09388 C -0.12777 0.09565 -0.12866 0.09722 -0.12932 0.09878 C -0.13086 0.10839 -0.12965 0.10427 -0.13263 0.11113 C -0.13285 0.11329 -0.13296 0.11544 -0.13329 0.11721 C -0.13417 0.12466 -0.13439 0.12368 -0.13538 0.13328 C -0.13571 0.13701 -0.13571 0.14073 -0.13615 0.14445 C -0.13648 0.14877 -0.13748 0.15955 -0.13891 0.16425 C -0.1399 0.16856 -0.14078 0.17287 -0.14222 0.1766 C -0.14674 0.18757 -0.14431 0.18424 -0.14839 0.18895 C -0.15379 0.20365 -0.1453 0.18209 -0.15192 0.19502 C -0.15677 0.20561 -0.15313 0.19875 -0.15522 0.20619 C -0.15556 0.20737 -0.15611 0.20855 -0.15666 0.20992 C -0.1571 0.21207 -0.15743 0.21423 -0.15798 0.21599 C -0.16184 0.23187 -0.15666 0.20894 -0.16074 0.22717 C -0.16041 0.23305 -0.16074 0.23893 -0.16008 0.24441 C -0.15974 0.24657 -0.15578 0.24814 -0.15522 0.24814 C -0.13472 0.24912 -0.11421 0.24912 -0.09371 0.24931 C -0.0936 0.24931 -0.08908 0.25127 -0.08886 0.25186 C -0.08456 0.25951 -0.09305 0.25147 -0.0861 0.25931 C -0.08511 0.26049 -0.07982 0.26578 -0.07728 0.26656 C -0.07122 0.26911 -0.07067 0.26911 -0.06494 0.27029 C -0.03231 0.2695 -0.0269 0.29283 -0.0226 0.26539 C -0.02205 0.26264 -0.0215 0.25951 -0.02117 0.25676 C -0.01786 0.25774 -0.01456 0.25833 -0.01158 0.25931 C -0.00993 0.2599 -0.00838 0.26107 -0.00673 0.26166 C -0.00574 0.26225 -0.00486 0.26264 -0.00397 0.26303 C 0.00143 0.26205 0.00716 0.26225 0.01234 0.26049 C 0.01333 0.26009 0.01389 0.25794 0.01444 0.25676 C 0.01576 0.25402 0.01664 0.25069 0.01719 0.24696 C 0.01752 0.245 0.01752 0.24285 0.01785 0.24069 C 0.01819 0.23893 0.01896 0.23736 0.01929 0.23579 C 0.01874 0.22344 0.01686 0.2058 0.01863 0.19267 C 0.01896 0.1911 0.01995 0.19012 0.02061 0.18895 C 0.02469 0.18953 0.02899 0.18895 0.03285 0.19012 C 0.03417 0.19071 0.03505 0.19287 0.03626 0.19385 C 0.04233 0.19875 0.041 0.196 0.04586 0.20129 C 0.04685 0.20247 0.04773 0.20365 0.04861 0.20502 C 0.05644 0.21482 0.0528 0.20855 0.05743 0.21737 C 0.05798 0.2305 0.0582 0.24383 0.05886 0.25676 C 0.05897 0.25833 0.05975 0.25951 0.06019 0.26049 C 0.06184 0.26323 0.06394 0.26578 0.06581 0.26793 C 0.06647 0.26891 0.06702 0.2697 0.06768 0.27029 C 0.06967 0.27166 0.07143 0.27185 0.07331 0.27283 L 0.11983 0.27166 C 0.1206 0.27166 0.12082 0.26911 0.12115 0.26793 C 0.12148 0.26656 0.1217 0.26539 0.12192 0.26421 C 0.12236 0.26205 0.1228 0.26009 0.12313 0.25794 C 0.1238 0.23736 0.12391 0.21697 0.12468 0.1962 C 0.12468 0.19345 0.12567 0.19071 0.12578 0.18757 C 0.12633 0.18463 0.12633 0.18111 0.12644 0.17777 C 0.12765 0.16719 0.12754 0.16856 0.12931 0.16053 C 0.12721 0.14916 0.12611 0.13681 0.12313 0.12583 C 0.12093 0.11721 0.11652 0.11054 0.11343 0.10251 C 0.11167 0.09682 0.11002 0.09094 0.10814 0.08526 C 0.10869 0.07664 0.10869 0.06782 0.10958 0.05919 C 0.11002 0.05429 0.11233 0.04998 0.11343 0.04567 C 0.11443 0.04351 0.11465 0.04038 0.11564 0.03822 C 0.12093 0.02626 0.11597 0.04684 0.12247 0.02724 C 0.12501 0.0198 0.12468 0.02097 0.12799 0.01352 C 0.12898 0.01196 0.12953 0.0098 0.13063 0.00862 C 0.13228 0.00706 0.13394 0.00608 0.13548 0.0049 C 0.14066 0.00176 0.14132 0.00176 0.14584 9.40808E-8 C 0.15433 -0.00745 0.13901 0.00745 0.154 -0.0198 C 0.15885 -0.02803 0.15698 -0.02411 0.15962 -0.03077 C 0.15841 -0.04782 0.16062 -0.04684 0.1561 -0.05429 C 0.15499 -0.05586 0.154 -0.05802 0.15246 -0.05919 C 0.15103 -0.06056 0.14882 -0.06076 0.14717 -0.06135 C 0.14232 -0.06056 0.13747 -0.05998 0.13284 -0.05802 C 0.13085 -0.05704 0.12931 -0.05429 0.12721 -0.05312 C 0.12534 -0.05155 0.12313 -0.05096 0.12115 -0.04939 C 0.11641 -0.04547 0.11233 -0.03959 0.10748 -0.03704 C 0.10594 -0.03606 0.10417 -0.03548 0.10263 -0.0345 C 0.09976 -0.03214 0.09701 -0.0296 0.09447 -0.02587 C 0.09359 -0.0243 0.09249 -0.02254 0.09172 -0.02097 C 0.08962 -0.01607 0.08664 -0.01176 0.08488 -0.00627 C 0.08301 0.00118 0.08367 -0.00216 0.08213 0.00745 C 0.0819 0.00921 0.0819 0.01078 0.08146 0.01235 C 0.08113 0.01392 0.08058 0.0149 0.08003 0.01607 C 0.07915 0.0194 0.07849 0.02313 0.07738 0.02587 C 0.07584 0.02999 0.07375 0.03058 0.0711 0.03077 C 0.06592 0.03234 0.06515 0.03175 0.06019 0.03332 C 0.05853 0.0343 0.05655 0.03489 0.0549 0.03587 C 0.05258 0.03744 0.04795 0.04077 0.04795 0.04096 C 0.04762 0.04312 0.04652 0.04567 0.04652 0.04822 C 0.04652 0.07526 0.0528 0.05978 0.06019 0.09388 C 0.06349 0.10839 0.05986 0.09408 0.06912 0.11721 C 0.07033 0.12015 0.07099 0.12309 0.07187 0.12583 C 0.06967 0.13857 0.07099 0.14171 0.06438 0.14563 C 0.05743 0.14994 0.04321 0.1568 0.04321 0.157 L 0.01367 0.15563 C 0.01058 0.15484 0.00793 0.1519 0.00485 0.14935 C -0.00056 0.14543 0.00176 0.14661 -0.0021 0.14445 C -0.00783 0.14543 -0.0139 0.14485 -0.01985 0.147 C -0.02205 0.14779 -0.02382 0.15131 -0.02591 0.15308 C -0.02757 0.15465 -0.02955 0.15563 -0.03142 0.1568 C -0.05248 0.15347 -0.04873 0.1617 -0.05821 0.14563 C -0.05954 0.14347 -0.06075 0.14073 -0.06218 0.13818 C -0.06284 0.13544 -0.06339 0.1325 -0.06428 0.12956 C -0.06648 0.1223 -0.07287 0.10408 -0.07519 0.09878 C -0.0764 0.09565 -0.07795 0.0933 -0.07938 0.09016 C -0.08004 0.08859 -0.0807 0.08702 -0.08147 0.08526 C -0.08158 0.08389 -0.08213 0.0831 -0.08213 0.08154 C -0.0818 0.06978 -0.08158 0.05762 -0.0807 0.04567 C -0.08059 0.0439 -0.07949 0.04194 -0.07861 0.04077 C -0.07695 0.03861 -0.07497 0.03704 -0.07309 0.03587 C -0.07133 0.03489 -0.06946 0.03508 -0.06769 0.0345 C -0.05832 0.03508 -0.04873 0.03508 -0.03958 0.03587 C -0.03539 0.03646 -0.03142 0.03763 -0.02723 0.03822 C -0.02327 0.03881 -0.01908 0.0392 -0.01489 0.03959 C -0.0139 0.0488 -0.0139 0.05802 -0.01235 0.06664 C -0.0118 0.06938 -0.01004 0.07134 -0.00882 0.07291 C -0.00662 0.07566 -0.00419 0.07742 -0.0021 0.07899 C 0.00187 0.08173 0.00694 0.08428 0.01091 0.08644 L 0.02061 0.08389 C 0.02237 0.08369 0.02436 0.08271 0.02601 0.08271 C 0.03042 0.08271 0.03417 0.08369 0.03836 0.08389 C 0.04266 0.09016 0.04387 0.09408 0.04861 0.09624 C 0.05004 0.09682 0.05137 0.09722 0.0528 0.09761 C 0.0571 0.09722 0.06162 0.0978 0.06581 0.09624 C 0.06669 0.09604 0.06702 0.09173 0.06647 0.09251 C 0.06581 0.09408 0.06581 0.09624 0.06515 0.09761 C 0.06438 0.09898 0.06316 0.09996 0.06217 0.10114 C 0.05137 0.12093 0.07066 0.09173 0.05137 0.1223 C 0.05016 0.12446 0.04883 0.12564 0.04718 0.1272 C 0.04354 0.13152 0.03957 0.13544 0.0356 0.13955 C 0.03197 0.14347 0.02833 0.14779 0.02392 0.15053 C 0.02061 0.15308 0.01686 0.15308 0.013 0.15425 C 0.01058 0.15406 -0.0139 0.15131 -0.01908 0.14935 C -0.02393 0.14779 -0.02867 0.14504 -0.03352 0.14191 C -0.0602 0.12466 -0.0538 0.1321 -0.06637 0.11603 C -0.0667 0.11486 -0.06714 0.11348 -0.06769 0.11231 C -0.07706 0.08977 -0.07861 0.08702 -0.09239 0.06056 C -0.09492 0.05547 -0.09823 0.05155 -0.10054 0.04567 C -0.10595 0.03058 -0.10396 0.03704 -0.10661 0.02724 C -0.10694 0.01568 -0.10716 0.00431 -0.10804 -0.00745 C -0.10804 -0.00902 -0.10881 -0.01058 -0.10936 -0.01235 C -0.1097 -0.01392 -0.10958 -0.01568 -0.11003 -0.01725 C -0.11124 -0.02254 -0.11289 -0.0247 -0.11499 -0.0296 C -0.11532 -0.03058 -0.11565 -0.03214 -0.11631 -0.03332 C -0.11752 -0.03548 -0.11862 -0.03587 -0.12028 -0.03704 C -0.12755 -0.03391 -0.13053 -0.03214 -0.13825 -0.03077 C -0.14144 -0.02999 -0.14497 -0.02999 -0.14839 -0.0296 C -0.14927 -0.02901 -0.15048 -0.0296 -0.15126 -0.02842 C -0.15864 -0.01274 -0.14927 -0.02568 -0.15456 -0.0149 C -0.15522 -0.01294 -0.15644 -0.01235 -0.15732 -0.01117 C -0.15798 -0.0096 -0.15853 -0.00764 -0.15941 -0.00627 C -0.16404 0.00372 -0.16041 -0.00627 -0.16426 0.0049 C -0.16393 0.01607 -0.16493 0.02744 -0.16349 0.03822 C -0.16272 0.04449 -0.15952 0.0488 -0.15732 0.05312 C -0.15522 0.05743 -0.1528 0.06115 -0.15048 0.06409 C -0.14883 0.06644 -0.14277 0.0688 -0.14144 0.06919 C -0.13748 0.0686 -0.13318 0.06821 -0.12932 0.06664 C -0.12392 0.06488 -0.11873 0.06115 -0.11421 0.05684 C -0.11124 0.05468 -0.1087 0.05194 -0.10606 0.04939 C -0.10352 0.04743 -0.09669 0.04234 -0.09448 0.03959 C -0.08842 0.03273 -0.0882 0.03116 -0.08401 0.02215 C -0.08313 0.01725 -0.0828 0.01196 -0.08147 0.00745 C -0.08037 0.0047 -0.0785 0.00333 -0.07728 0.00118 C -0.07276 -0.00588 -0.07728 -0.00255 -0.06703 -0.0049 C -0.06251 -0.00588 -0.05402 -0.00745 -0.05402 -0.00706 C -0.04796 -0.00686 -0.04146 -0.00686 -0.03572 -0.00627 C -0.03164 -0.00549 -0.02757 -0.0047 -0.02393 -0.00372 C -0.02294 -0.00333 -0.02117 -0.00255 -0.02117 -0.00216 L 4.81535E-6 9.40808E-8 Z " pathEditMode="relative" rAng="0" ptsTypes="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8" dur="5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085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9E-7 3.55155E-6 L 2.2379E-7 0.00039 L -0.00904 -0.01118 C -0.0097 -0.01196 -0.01047 -0.01294 -0.01113 -0.01353 C -0.01268 -0.01568 -0.01422 -0.01784 -0.01576 -0.0198 C -0.01654 -0.02078 -0.01731 -0.02156 -0.01786 -0.02215 C -0.01896 -0.02352 -0.01984 -0.02509 -0.02062 -0.02588 C -0.02183 -0.02744 -0.02304 -0.02842 -0.02414 -0.0296 C -0.0248 -0.03058 -0.02547 -0.03156 -0.02624 -0.03215 C -0.03197 -0.03744 -0.02447 -0.02901 -0.03021 -0.03587 C -0.03076 -0.03764 -0.03164 -0.0392 -0.03164 -0.04077 C -0.03164 -0.04724 -0.03109 -0.05332 -0.03021 -0.0592 C -0.02999 -0.06076 -0.02932 -0.06214 -0.02877 -0.06292 C -0.02833 -0.06488 -0.02778 -0.06664 -0.0269 -0.06782 C -0.02503 -0.07096 -0.02183 -0.07409 -0.01929 -0.07527 C -0.01808 -0.07625 -0.01654 -0.07586 -0.0151 -0.07664 C -0.01301 -0.07782 -0.01124 -0.07938 -0.00904 -0.08017 L -0.00628 -0.08154 C 0.00176 -0.09134 -0.00364 -0.08585 0.01786 -0.08154 C 0.01874 -0.08154 0.01984 -0.08017 0.02061 -0.07899 C 0.02172 -0.07782 0.02238 -0.07586 0.02326 -0.07409 C 0.02359 -0.07154 0.02414 -0.06939 0.02469 -0.06664 C 0.0248 -0.06508 0.02502 -0.06351 0.02536 -0.06174 C 0.02569 -0.05998 0.02624 -0.05763 0.02679 -0.05547 C 0.028 -0.04234 0.02635 -0.0543 0.02954 -0.0396 C 0.02965 -0.03803 0.02988 -0.03646 0.03021 -0.0345 C 0.03241 -0.0198 0.03087 -0.03176 0.03296 -0.01235 C 0.03241 0.00901 0.03208 0.03018 0.03164 0.05194 C 0.03142 0.05311 0.0312 0.05429 0.03087 0.05546 C 0.02999 0.05703 0.02899 0.05762 0.02811 0.05919 C 0.02712 0.06056 0.02635 0.06272 0.02536 0.06409 C 0.02469 0.06487 0.02381 0.06487 0.02326 0.06546 C 0.02106 0.06762 0.01874 0.07036 0.01654 0.07291 C 0.01532 0.07409 0.01411 0.07507 0.01301 0.07663 C 0.01202 0.07781 0.01124 0.07938 0.01025 0.08016 C 0.00882 0.08114 0.0075 0.08173 0.00606 0.08271 C 0.00518 0.08389 0.00452 0.08545 0.00342 0.08643 C 0.00209 0.08741 0.00055 0.08761 -0.00066 0.08898 C -0.00187 0.08957 -0.00309 0.09035 -0.00419 0.09133 C -0.0054 0.09173 -0.00661 0.09192 -0.00761 0.09251 C -0.00915 0.09329 -0.01047 0.09408 -0.01158 0.09506 C -0.01235 0.09545 -0.01323 0.09545 -0.01367 0.09623 L -0.01576 0.09878 C -0.02514 0.0978 -0.03418 0.0978 -0.04344 0.09623 C -0.04509 0.09565 -0.04652 0.09349 -0.04807 0.09251 C -0.05005 0.09114 -0.05192 0.09016 -0.05369 0.08898 C -0.0549 0.08761 -0.05611 0.08604 -0.05711 0.08526 C -0.05854 0.08369 -0.06008 0.08271 -0.06129 0.08153 C -0.06526 0.07742 -0.06151 0.07997 -0.06526 0.07781 C -0.0667 0.07526 -0.06912 0.0735 -0.06945 0.07036 C -0.06978 0.0686 -0.06978 0.06664 -0.07011 0.06546 C -0.071 0.06272 -0.07243 0.06076 -0.07287 0.05801 C -0.07364 0.05429 -0.07485 0.04782 -0.07574 0.04449 C -0.07783 0.03704 -0.07761 0.03959 -0.0797 0.03332 C -0.08059 0.03116 -0.08125 0.029 -0.0818 0.02724 C -0.08213 0.02587 -0.08213 0.0243 -0.08246 0.02352 C -0.08312 0.02156 -0.08389 0.01999 -0.08456 0.01842 C -0.08511 0.00548 -0.08544 -0.00706 -0.08599 -0.0198 C -0.0861 -0.02137 -0.08643 -0.02215 -0.08665 -0.02352 C -0.08698 -0.02568 -0.08676 -0.02803 -0.08731 -0.0296 C -0.08885 -0.0343 -0.0958 -0.04842 -0.09823 -0.05194 C -0.09933 -0.05312 -0.10021 -0.0543 -0.10109 -0.05547 C -0.10263 -0.05802 -0.10363 -0.06116 -0.10517 -0.06292 C -0.10727 -0.06566 -0.11002 -0.06978 -0.11212 -0.07154 C -0.11531 -0.07507 -0.11862 -0.07742 -0.12171 -0.08017 C -0.12358 -0.08213 -0.12534 -0.08389 -0.12722 -0.08526 C -0.12887 -0.08644 -0.14221 -0.09546 -0.14585 -0.09879 C -0.14883 -0.10192 -0.15158 -0.10624 -0.15467 -0.10859 C -0.15643 -0.10996 -0.15798 -0.11114 -0.15952 -0.11231 C -0.16095 -0.11349 -0.16228 -0.11506 -0.16371 -0.11604 C -0.16558 -0.1176 -0.16801 -0.1176 -0.16977 -0.11976 C -0.17297 -0.12348 -0.17121 -0.12231 -0.17539 -0.12348 C -0.17705 -0.12466 -0.1787 -0.12584 -0.18024 -0.12721 C -0.18091 -0.12819 -0.18146 -0.12897 -0.18212 -0.12956 C -0.18818 -0.13524 -0.18333 -0.12956 -0.1884 -0.13466 C -0.19204 -0.13838 -0.18928 -0.13701 -0.19458 -0.14073 C -0.20075 -0.14544 -0.20692 -0.14936 -0.21321 -0.15308 C -0.21475 -0.15426 -0.21629 -0.15524 -0.21784 -0.15563 C -0.21993 -0.15641 -0.22203 -0.15641 -0.22412 -0.1568 C -0.2304 -0.15837 -0.22809 -0.15739 -0.23228 -0.15935 C -0.23371 -0.15857 -0.23537 -0.15857 -0.23647 -0.1568 C -0.2411 -0.15053 -0.24672 -0.14014 -0.24882 -0.12956 C -0.25091 -0.12094 -0.25212 -0.11172 -0.25367 -0.10251 C -0.25499 -0.09467 -0.25587 -0.08762 -0.25708 -0.07899 C -0.25752 -0.07527 -0.25763 -0.07194 -0.25785 -0.06782 C -0.25852 -0.05645 -0.25852 -0.04724 -0.25995 -0.03587 C -0.26028 -0.03391 -0.26304 -0.02588 -0.26337 -0.0247 C -0.2637 -0.02313 -0.26392 -0.02156 -0.26403 -0.0198 C -0.26458 -0.01706 -0.26546 -0.01412 -0.26546 -0.01118 C -0.26546 -0.00216 -0.26524 0.00686 -0.2648 0.01607 C -0.26458 0.01822 -0.26392 0.01999 -0.26337 0.02214 C -0.26215 0.02842 -0.2616 0.03155 -0.26061 0.03822 C -0.26315 0.09545 -0.26271 0.06781 -0.26061 0.15797 C -0.26061 0.15935 -0.25973 0.16581 -0.25918 0.16797 C -0.25885 0.16915 -0.25819 0.17013 -0.25785 0.17169 C -0.25752 0.17248 -0.25763 0.17405 -0.25708 0.17522 C -0.25664 0.1762 -0.25576 0.17679 -0.25499 0.17777 C -0.25466 0.17895 -0.25433 0.18032 -0.25367 0.18149 C -0.253 0.18247 -0.25179 0.18306 -0.25091 0.18404 C -0.25014 0.18463 -0.24948 0.18541 -0.24882 0.18639 C -0.24826 0.18737 -0.24529 0.19129 -0.24407 0.19267 C -0.24341 0.19286 -0.24275 0.19325 -0.24198 0.19384 C -0.23746 0.19286 -0.23283 0.19267 -0.22831 0.19129 C -0.2271 0.19071 -0.226 0.18953 -0.22478 0.18894 C -0.22401 0.18796 -0.22291 0.18737 -0.22203 0.18639 C -0.22137 0.18522 -0.2207 0.18404 -0.21993 0.18267 C -0.21839 0.17934 -0.21629 0.17346 -0.21508 0.17032 C -0.21508 0.16934 -0.21409 0.1519 -0.21321 0.147 C -0.21288 0.14406 -0.21233 0.1419 -0.21177 0.13955 C -0.21111 0.13465 -0.20968 0.12465 -0.20968 0.12505 C -0.20957 0.08447 -0.2099 0.04468 -0.20902 0.0049 C -0.20902 0.00313 -0.20781 0.00215 -0.20692 0.00117 C -0.2056 -0.00118 -0.20329 -0.00314 -0.20141 -0.00373 C -0.19987 -0.00471 -0.19821 -0.00471 -0.19667 -0.0049 C -0.19237 -0.00471 -0.18785 -0.0053 -0.18355 -0.00373 C -0.18091 -0.00314 -0.18024 0.00313 -0.17881 0.00607 C -0.17815 0.00764 -0.17694 0.00921 -0.17606 0.01117 C -0.17517 0.01293 -0.17418 0.01509 -0.1733 0.01724 C -0.17242 0.0194 -0.17165 0.02214 -0.17054 0.02469 C -0.16911 0.02744 -0.16724 0.0294 -0.16558 0.03214 C -0.16459 0.0339 -0.16404 0.03645 -0.16305 0.03822 C -0.15985 0.04312 -0.15676 0.04841 -0.15335 0.05311 C -0.15246 0.05429 -0.15136 0.05527 -0.15048 0.05684 C -0.14916 0.05899 -0.14651 0.06409 -0.14651 0.06448 C -0.14342 0.08604 -0.14651 0.06193 -0.14651 0.12093 C -0.14651 0.13014 -0.1464 0.13975 -0.14585 0.14935 C -0.14563 0.15464 -0.14475 0.15641 -0.14376 0.1617 C -0.14287 0.16581 -0.14342 0.16601 -0.141 0.16915 C -0.14045 0.16973 -0.13957 0.16973 -0.1389 0.17032 C -0.13317 0.16856 -0.12722 0.16856 -0.12171 0.16542 C -0.11994 0.16425 -0.11895 0.16052 -0.11752 0.15797 C -0.11664 0.15582 -0.11564 0.15405 -0.11476 0.1519 C -0.11322 0.147 -0.11355 0.14445 -0.11289 0.13955 C -0.11245 0.13641 -0.11201 0.13367 -0.11145 0.13093 C -0.11134 0.12838 -0.11112 0.12563 -0.11079 0.12348 C -0.11057 0.12132 -0.11046 0.11917 -0.11002 0.11721 C -0.11057 0.10741 -0.11002 0.09682 -0.11145 0.08761 C -0.113 0.07801 -0.11619 0.07624 -0.11895 0.07036 C -0.12071 0.06664 -0.12138 0.06448 -0.12237 0.06056 C -0.1227 0.05919 -0.12292 0.05801 -0.12314 0.05684 C -0.12292 0.04508 -0.12325 0.03371 -0.12237 0.02214 C -0.12226 0.01842 -0.12027 0.01568 -0.11961 0.01234 C -0.1195 0.01117 -0.11928 0.0096 -0.11895 0.00862 C -0.11862 0.00705 -0.11807 0.00607 -0.11752 0.0049 C -0.11741 0.00274 -0.11664 0.00058 -0.11686 -0.00118 C -0.11741 -0.00765 -0.11818 -0.01412 -0.11961 -0.0198 C -0.12049 -0.02352 -0.12237 -0.02568 -0.1238 -0.02842 C -0.12843 -0.03764 -0.12678 -0.03313 -0.13262 -0.04195 C -0.1335 -0.04312 -0.13405 -0.04469 -0.13472 -0.04567 C -0.13538 -0.04685 -0.13626 -0.04724 -0.13681 -0.04822 C -0.13769 -0.04979 -0.13824 -0.05155 -0.1389 -0.05312 C -0.14111 -0.06488 -0.14144 -0.06488 -0.13824 -0.08526 C -0.13769 -0.0886 -0.13593 -0.09193 -0.13405 -0.09252 L -0.1313 -0.09389 C -0.12435 -0.0935 -0.11697 -0.09448 -0.11002 -0.09252 C -0.10815 -0.09232 -0.10638 -0.08918 -0.10451 -0.08762 C -0.10153 -0.08546 -0.09856 -0.08389 -0.09569 -0.08154 C -0.09393 -0.08017 -0.08577 -0.0737 -0.08389 -0.07154 C -0.08246 -0.06998 -0.08125 -0.06762 -0.0797 -0.06547 C -0.07485 -0.059 -0.07728 -0.06508 -0.07221 -0.0543 C -0.06681 -0.04293 -0.071 -0.05116 -0.06879 -0.04312 C -0.06548 -0.03176 -0.06758 -0.04195 -0.06592 -0.03332 C -0.06581 -0.02784 -0.06526 -0.02196 -0.06526 -0.01608 C -0.06548 -0.01078 -0.06592 -0.00549 -0.0667 3.55155E-6 C -0.06791 0.00803 -0.06857 0.00823 -0.07011 0.01489 C -0.07066 0.01666 -0.07122 0.01881 -0.07155 0.02097 C -0.07188 0.02254 -0.0721 0.0241 -0.07221 0.02587 C -0.07276 0.02783 -0.07331 0.02998 -0.07364 0.03214 C -0.07397 0.03371 -0.07397 0.03508 -0.0743 0.03704 C -0.07496 0.03959 -0.07574 0.04194 -0.0764 0.04449 C -0.07706 0.049 -0.07816 0.05919 -0.07904 0.06409 C -0.08037 0.06977 -0.08191 0.07526 -0.08312 0.08153 C -0.08389 0.08447 -0.08456 0.088 -0.08522 0.09133 C -0.08577 0.0929 -0.08632 0.09447 -0.08665 0.09623 C -0.0872 0.09819 -0.08753 0.10035 -0.08797 0.10251 C -0.0904 0.11133 -0.08874 0.10329 -0.09007 0.11113 C -0.08941 0.12661 -0.08919 0.14229 -0.08797 0.15797 C -0.08797 0.15935 -0.08731 0.16052 -0.08665 0.1617 C -0.08599 0.16287 -0.08467 0.16385 -0.08389 0.16542 C -0.08312 0.1664 -0.08279 0.16817 -0.0818 0.16915 C -0.08059 0.17013 -0.07904 0.16973 -0.07783 0.17032 C -0.0764 0.17169 -0.07518 0.17287 -0.07364 0.17405 C -0.07243 0.17503 -0.07078 0.17561 -0.06945 0.17659 C -0.06769 0.17738 -0.06581 0.17895 -0.06394 0.18032 C -0.06306 0.18051 -0.06218 0.18091 -0.06129 0.18149 C -0.05986 0.18208 -0.05865 0.18306 -0.05711 0.18404 C -0.05402 0.18522 -0.0474 0.18757 -0.0474 0.18796 L -0.01047 0.18639 C -0.00849 0.1862 0.00386 0.18267 0.00419 0.18267 C 0.00606 0.18149 0.00871 0.18149 0.01025 0.17895 L 0.0151 0.17032 C 0.01698 0.15954 0.01632 0.16542 0.0172 0.15307 C 0.01929 0.15425 0.02117 0.15562 0.02326 0.1568 C 0.02414 0.15719 0.02502 0.15739 0.02602 0.15797 C 0.02712 0.15837 0.02833 0.15856 0.02954 0.15935 C 0.03021 0.15954 0.03087 0.15993 0.03164 0.16052 C 0.03869 0.15954 0.04586 0.15993 0.05292 0.15797 C 0.0538 0.15778 0.05413 0.15484 0.05501 0.15425 C 0.05611 0.15307 0.0571 0.15268 0.05832 0.1519 C 0.05986 0.15033 0.06218 0.14759 0.06394 0.14563 C 0.06427 0.14386 0.06471 0.14229 0.06526 0.14073 C 0.06548 0.13955 0.06559 0.13798 0.06592 0.137 C 0.06648 0.13485 0.06736 0.13269 0.06802 0.13093 C 0.07033 0.10701 0.06857 0.1272 0.07011 0.10251 C 0.07011 0.09937 0.07044 0.09663 0.07077 0.09388 C 0.07077 0.09192 0.07133 0.09035 0.07155 0.08898 C 0.07221 0.07899 0.07364 0.05919 0.07364 0.05958 C 0.07331 0.04606 0.07331 0.03273 0.07287 0.01979 C 0.07276 0.01764 0.07166 0.00372 0.07155 0.00117 C 0.07133 0.00058 0.07044 -0.00961 0.07011 -0.01118 C 0.06912 -0.01451 0.06769 -0.01706 0.0667 -0.0198 C 0.06614 -0.02313 0.06592 -0.02646 0.06526 -0.0296 C 0.0646 -0.03274 0.06339 -0.03548 0.06251 -0.03822 C 0.06162 -0.04077 0.06096 -0.04312 0.06041 -0.04567 C 0.05953 -0.0494 0.05832 -0.05684 0.05832 -0.05645 C 0.05865 -0.0686 0.05898 -0.07997 0.05975 -0.09134 C 0.05975 -0.0933 0.05986 -0.09506 0.06041 -0.09624 C 0.06074 -0.09781 0.06185 -0.09879 0.06251 -0.09996 C 0.06129 -0.10839 0.06096 -0.11721 0.05898 -0.12466 C 0.05832 -0.1274 0.05622 -0.12721 0.05501 -0.12838 C 0.0538 -0.12956 0.05281 -0.13113 0.05159 -0.13211 C 0.0495 -0.13368 0.04718 -0.13466 0.04531 -0.13583 C 0.04222 -0.13799 0.03814 -0.14191 0.03506 -0.14328 C 0.03373 -0.14387 0.02304 -0.14563 0.02271 -0.14563 C 0.01808 -0.14544 0.01334 -0.14602 0.00882 -0.14446 C 0.00386 -0.14328 0.00595 -0.14112 0.00276 -0.13701 C 0.00088 -0.13524 -0.00099 -0.13387 -0.00276 -0.13211 C -0.00342 -0.13054 -0.00419 -0.12878 -0.00485 -0.12721 C -0.00816 -0.12152 -0.00904 -0.1225 -0.01235 -0.11721 C -0.01334 -0.11604 -0.01444 -0.11427 -0.0151 -0.11231 C -0.01687 -0.10898 -0.01819 -0.10467 -0.01995 -0.10134 C -0.0226 -0.09683 -0.02304 -0.09604 -0.02547 -0.09016 C -0.02657 -0.08801 -0.0269 -0.08448 -0.02811 -0.08272 C -0.02877 -0.08213 -0.02966 -0.08115 -0.03021 -0.08017 C -0.03208 -0.07801 -0.03351 -0.0737 -0.03572 -0.07292 L -0.03925 -0.07154 C -0.0484 -0.07233 -0.06438 -0.07527 -0.07496 -0.07037 C -0.07618 -0.06998 -0.07695 -0.06821 -0.07783 -0.06664 C -0.08753 -0.05096 -0.08026 -0.06331 -0.08522 -0.05057 C -0.08698 -0.04665 -0.08941 -0.04293 -0.09084 -0.03822 C -0.09183 -0.03548 -0.09293 -0.03274 -0.0936 -0.0296 C -0.09426 -0.02744 -0.09492 -0.02215 -0.09492 -0.02196 C -0.09481 -0.01451 -0.09514 -0.00647 -0.09426 0.00117 C -0.09393 0.00392 -0.09249 0.00607 -0.0915 0.00862 C -0.0904 0.01078 -0.08753 0.01999 -0.08456 0.02214 C -0.08356 0.02293 -0.08224 0.02293 -0.08103 0.02352 C -0.07695 0.02293 -0.07254 0.02293 -0.06802 0.02214 C -0.05953 0.02097 -0.06714 0.02156 -0.06196 0.01979 C -0.0592 0.01842 -0.05369 0.01724 -0.05369 0.01764 L -0.04807 0.01352 C -0.0474 0.01293 -0.04674 0.01274 -0.04597 0.01234 C -0.04509 0.01176 -0.04388 0.01136 -0.04266 0.01117 C -0.042 0.01019 -0.04145 0.00901 -0.04068 0.00862 C -0.03506 0.00529 -0.03373 0.00607 -0.02811 0.00607 L 2.2379E-7 3.55155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0" dur="5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1" y="1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5668E-6 2.6421E-6 L 0.06107 2.6421E-6 " pathEditMode="relative" rAng="0" ptsTypes="AA">
                                      <p:cBhvr>
                                        <p:cTn id="91" dur="7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614E-6 -4.6962E-6 L 0.0882 -4.6962E-6 " pathEditMode="relative" rAng="0" ptsTypes="AA">
                                      <p:cBhvr>
                                        <p:cTn id="96" dur="18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896E-6 -1.27401E-6 L 0.11058 -1.27401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3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954E-6 -3.62995E-6 L 0.06636 -3.62995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8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707E-7 -2.48922E-6 L 0.18234 -2.48922E-6 " pathEditMode="relative" rAng="0" ptsTypes="AA">
                                      <p:cBhvr>
                                        <p:cTn id="111" dur="2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7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834E-6 9.29047E-7 L 0.22797 9.29047E-7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9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333E-7 -3.74363E-6 L 0.15665 -3.74363E-6 " pathEditMode="relative" rAng="0" ptsTypes="AA">
                                      <p:cBhvr>
                                        <p:cTn id="121" dur="2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7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257E-6 -3.44179E-6 L -0.07673 -3.44179E-6 " pathEditMode="relative" rAng="0" ptsTypes="AA">
                                      <p:cBhvr>
                                        <p:cTn id="126" dur="14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6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8787E-7 -2.26186E-6 L -0.02712 -2.26186E-6 " pathEditMode="relative" rAng="0" ptsTypes="AA">
                                      <p:cBhvr>
                                        <p:cTn id="131" dur="7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6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74E-6 -1.61505E-6 L -0.0549 -1.61505E-6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5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93275E-7 -3.90043E-6 L -0.16768 -3.90043E-6 " pathEditMode="relative" rAng="0" ptsTypes="AA">
                                      <p:cBhvr>
                                        <p:cTn id="141" dur="2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9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0353E-7 -4.96276E-6 L -0.12292 -4.96276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1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535E-6 9.40808E-8 L -0.13296 9.40808E-8 " pathEditMode="relative" rAng="0" ptsTypes="AA">
                                      <p:cBhvr>
                                        <p:cTn id="151" dur="2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8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9E-7 3.55155E-6 L -0.22192 0.02038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1" y="101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7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7" grpId="1" animBg="1"/>
      <p:bldP spid="247" grpId="2" animBg="1"/>
      <p:bldP spid="247" grpId="3" animBg="1"/>
      <p:bldP spid="248" grpId="0" animBg="1"/>
      <p:bldP spid="248" grpId="1" animBg="1"/>
      <p:bldP spid="248" grpId="2" animBg="1"/>
      <p:bldP spid="248" grpId="3" animBg="1"/>
      <p:bldP spid="249" grpId="0" animBg="1"/>
      <p:bldP spid="249" grpId="1" animBg="1"/>
      <p:bldP spid="249" grpId="2" animBg="1"/>
      <p:bldP spid="249" grpId="3" animBg="1"/>
      <p:bldP spid="250" grpId="0" animBg="1"/>
      <p:bldP spid="250" grpId="1" animBg="1"/>
      <p:bldP spid="250" grpId="2" animBg="1"/>
      <p:bldP spid="250" grpId="3" animBg="1"/>
      <p:bldP spid="251" grpId="0" animBg="1"/>
      <p:bldP spid="251" grpId="1" animBg="1"/>
      <p:bldP spid="251" grpId="2" animBg="1"/>
      <p:bldP spid="251" grpId="3" animBg="1"/>
      <p:bldP spid="252" grpId="0" animBg="1"/>
      <p:bldP spid="252" grpId="1" animBg="1"/>
      <p:bldP spid="252" grpId="2" animBg="1"/>
      <p:bldP spid="252" grpId="3" animBg="1"/>
      <p:bldP spid="253" grpId="0" animBg="1"/>
      <p:bldP spid="253" grpId="1" animBg="1"/>
      <p:bldP spid="253" grpId="2" animBg="1"/>
      <p:bldP spid="253" grpId="3" animBg="1"/>
      <p:bldP spid="254" grpId="0" animBg="1"/>
      <p:bldP spid="254" grpId="1" animBg="1"/>
      <p:bldP spid="254" grpId="2" animBg="1"/>
      <p:bldP spid="254" grpId="3" animBg="1"/>
      <p:bldP spid="255" grpId="0" animBg="1"/>
      <p:bldP spid="255" grpId="1" animBg="1"/>
      <p:bldP spid="255" grpId="2" animBg="1"/>
      <p:bldP spid="255" grpId="3" animBg="1"/>
      <p:bldP spid="256" grpId="0" animBg="1"/>
      <p:bldP spid="256" grpId="1" animBg="1"/>
      <p:bldP spid="256" grpId="2" animBg="1"/>
      <p:bldP spid="256" grpId="3" animBg="1"/>
      <p:bldP spid="257" grpId="0" animBg="1"/>
      <p:bldP spid="257" grpId="1" animBg="1"/>
      <p:bldP spid="257" grpId="2" animBg="1"/>
      <p:bldP spid="257" grpId="3" animBg="1"/>
      <p:bldP spid="258" grpId="0" animBg="1"/>
      <p:bldP spid="258" grpId="1" animBg="1"/>
      <p:bldP spid="258" grpId="2" animBg="1"/>
      <p:bldP spid="258" grpId="3" animBg="1"/>
      <p:bldP spid="259" grpId="0" animBg="1"/>
      <p:bldP spid="259" grpId="1" animBg="1"/>
      <p:bldP spid="259" grpId="2" animBg="1"/>
      <p:bldP spid="259" grpId="3" animBg="1"/>
      <p:bldP spid="260" grpId="0" animBg="1"/>
      <p:bldP spid="260" grpId="1" animBg="1"/>
      <p:bldP spid="260" grpId="2" animBg="1"/>
      <p:bldP spid="260" grpId="3" animBg="1"/>
      <p:bldP spid="273" grpId="0"/>
      <p:bldP spid="274" grpId="0"/>
      <p:bldP spid="275" grpId="0"/>
      <p:bldP spid="277" grpId="0"/>
      <p:bldP spid="280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03EFE9D-BC9E-483E-A88B-3DA31603F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1"/>
          <a:stretch/>
        </p:blipFill>
        <p:spPr>
          <a:xfrm>
            <a:off x="7199488" y="914301"/>
            <a:ext cx="7200107" cy="719398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внутренний, электрон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7491C9E-631E-4A26-8F25-08B242F61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66" t="34071" r="3923" b="20000"/>
          <a:stretch/>
        </p:blipFill>
        <p:spPr>
          <a:xfrm>
            <a:off x="8074560" y="3296835"/>
            <a:ext cx="5789994" cy="3720051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Закони Фарадея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79A09DF-6F6C-4F4A-88E2-479EEFEE0E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0860" y="1898693"/>
            <a:ext cx="2145731" cy="2145733"/>
          </a:xfrm>
          <a:prstGeom prst="ellipse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947BC4E-65E8-4582-9B78-3B216E1B010F}"/>
              </a:ext>
            </a:extLst>
          </p:cNvPr>
          <p:cNvSpPr/>
          <p:nvPr/>
        </p:nvSpPr>
        <p:spPr>
          <a:xfrm>
            <a:off x="10706052" y="4049712"/>
            <a:ext cx="3135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9906"/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Майкл Фарадей (1791-1867)</a:t>
            </a:r>
            <a:endParaRPr lang="uk-UA" sz="2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524EBE9-15F0-4CA2-9350-F11C8D5B842A}"/>
              </a:ext>
            </a:extLst>
          </p:cNvPr>
          <p:cNvSpPr/>
          <p:nvPr/>
        </p:nvSpPr>
        <p:spPr>
          <a:xfrm>
            <a:off x="7947188" y="1902706"/>
            <a:ext cx="33244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9906"/>
            <a:r>
              <a:rPr lang="uk-UA" sz="2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1833-1834 рр. експериментально встановив кількісні співвідношення явища електролізу </a:t>
            </a:r>
            <a:endParaRPr lang="uk-UA" sz="2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0215F8A0-F8BF-4862-ABFE-CFF84070910B}"/>
                  </a:ext>
                </a:extLst>
              </p:cNvPr>
              <p:cNvSpPr/>
              <p:nvPr/>
            </p:nvSpPr>
            <p:spPr>
              <a:xfrm>
                <a:off x="165739" y="1361086"/>
                <a:ext cx="6855817" cy="3444466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Перший закон електролізу (перший закон Фарадея):</a:t>
                </a:r>
              </a:p>
              <a:p>
                <a:pPr algn="ctr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Маса речовини, яка виділяється на електроді під час електролізу, прямо пропорційна силі струму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та часу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його проходження через електроліт</a:t>
                </a:r>
              </a:p>
            </p:txBody>
          </p:sp>
        </mc:Choice>
        <mc:Fallback xmlns="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0215F8A0-F8BF-4862-ABFE-CFF840709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9" y="1361086"/>
                <a:ext cx="6855817" cy="3444466"/>
              </a:xfrm>
              <a:prstGeom prst="rect">
                <a:avLst/>
              </a:prstGeom>
              <a:blipFill>
                <a:blip r:embed="rId6"/>
                <a:stretch>
                  <a:fillRect l="-1768" t="-2627" r="-3537" b="-6130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utton Color - Down">
                <a:extLst>
                  <a:ext uri="{FF2B5EF4-FFF2-40B4-BE49-F238E27FC236}">
                    <a16:creationId xmlns:a16="http://schemas.microsoft.com/office/drawing/2014/main" id="{2491CE15-B50D-429D-83F7-08668B827998}"/>
                  </a:ext>
                </a:extLst>
              </p:cNvPr>
              <p:cNvSpPr/>
              <p:nvPr/>
            </p:nvSpPr>
            <p:spPr>
              <a:xfrm>
                <a:off x="165739" y="5269669"/>
                <a:ext cx="2974063" cy="1144726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𝑘𝐼𝑡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57" name="Button Color - Down">
                <a:extLst>
                  <a:ext uri="{FF2B5EF4-FFF2-40B4-BE49-F238E27FC236}">
                    <a16:creationId xmlns:a16="http://schemas.microsoft.com/office/drawing/2014/main" id="{2491CE15-B50D-429D-83F7-08668B827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9" y="5269669"/>
                <a:ext cx="2974063" cy="1144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47C1ABC5-5338-43A9-8DB5-DFDEADA59F23}"/>
                  </a:ext>
                </a:extLst>
              </p:cNvPr>
              <p:cNvSpPr/>
              <p:nvPr/>
            </p:nvSpPr>
            <p:spPr>
              <a:xfrm>
                <a:off x="4047493" y="5269669"/>
                <a:ext cx="2974063" cy="1144726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𝑘𝑞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58" name="Button Color - Down">
                <a:extLst>
                  <a:ext uri="{FF2B5EF4-FFF2-40B4-BE49-F238E27FC236}">
                    <a16:creationId xmlns:a16="http://schemas.microsoft.com/office/drawing/2014/main" id="{47C1ABC5-5338-43A9-8DB5-DFDEADA59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493" y="5269669"/>
                <a:ext cx="2974063" cy="11447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2491F32B-BF4B-413C-A904-B9A238C62767}"/>
                  </a:ext>
                </a:extLst>
              </p:cNvPr>
              <p:cNvSpPr/>
              <p:nvPr/>
            </p:nvSpPr>
            <p:spPr>
              <a:xfrm>
                <a:off x="2307811" y="6822072"/>
                <a:ext cx="8649751" cy="49367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заряд, що пройшов через електроліт</a:t>
                </a:r>
              </a:p>
            </p:txBody>
          </p:sp>
        </mc:Choice>
        <mc:Fallback xmlns="">
          <p:sp>
            <p:nvSpPr>
              <p:cNvPr id="59" name="Button Color - Down">
                <a:extLst>
                  <a:ext uri="{FF2B5EF4-FFF2-40B4-BE49-F238E27FC236}">
                    <a16:creationId xmlns:a16="http://schemas.microsoft.com/office/drawing/2014/main" id="{2491F32B-BF4B-413C-A904-B9A238C62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811" y="6822072"/>
                <a:ext cx="8649751" cy="493676"/>
              </a:xfrm>
              <a:prstGeom prst="rect">
                <a:avLst/>
              </a:prstGeom>
              <a:blipFill>
                <a:blip r:embed="rId9"/>
                <a:stretch>
                  <a:fillRect t="-17241" b="-44828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8788C238-56F1-42B1-876F-3FC4CB568F7B}"/>
                  </a:ext>
                </a:extLst>
              </p:cNvPr>
              <p:cNvSpPr/>
              <p:nvPr/>
            </p:nvSpPr>
            <p:spPr>
              <a:xfrm>
                <a:off x="2307812" y="7509742"/>
                <a:ext cx="8649751" cy="49367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uk-UA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електрохімічний еквівалент речовини</a:t>
                </a:r>
              </a:p>
            </p:txBody>
          </p:sp>
        </mc:Choice>
        <mc:Fallback xmlns="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8788C238-56F1-42B1-876F-3FC4CB568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812" y="7509742"/>
                <a:ext cx="8649751" cy="493676"/>
              </a:xfrm>
              <a:prstGeom prst="rect">
                <a:avLst/>
              </a:prstGeom>
              <a:blipFill>
                <a:blip r:embed="rId10"/>
                <a:stretch>
                  <a:fillRect t="-17241" r="-1123" b="-44828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Закони Фарадея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0215F8A0-F8BF-4862-ABFE-CFF84070910B}"/>
                  </a:ext>
                </a:extLst>
              </p:cNvPr>
              <p:cNvSpPr/>
              <p:nvPr/>
            </p:nvSpPr>
            <p:spPr>
              <a:xfrm>
                <a:off x="348618" y="1269646"/>
                <a:ext cx="7034367" cy="3509494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Другий закон електролізу </a:t>
                </a:r>
              </a:p>
              <a:p>
                <a:pPr algn="ctr"/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(другий закон Фарадея):</a:t>
                </a:r>
                <a:endParaRPr lang="uk-UA" sz="3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Електрохімічний еквівалент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прямо пропорційний відношенню молярної маси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елемента до валентності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цього елемента в даній хімічній сполуці:</a:t>
                </a:r>
                <a:endParaRPr lang="uk-UA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Button Color - Down">
                <a:extLst>
                  <a:ext uri="{FF2B5EF4-FFF2-40B4-BE49-F238E27FC236}">
                    <a16:creationId xmlns:a16="http://schemas.microsoft.com/office/drawing/2014/main" id="{0215F8A0-F8BF-4862-ABFE-CFF840709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8" y="1269646"/>
                <a:ext cx="7034367" cy="3509494"/>
              </a:xfrm>
              <a:prstGeom prst="rect">
                <a:avLst/>
              </a:prstGeom>
              <a:blipFill>
                <a:blip r:embed="rId3"/>
                <a:stretch>
                  <a:fillRect l="-1810" t="-1546" r="-3621" b="-5155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utton Color - Down">
                <a:extLst>
                  <a:ext uri="{FF2B5EF4-FFF2-40B4-BE49-F238E27FC236}">
                    <a16:creationId xmlns:a16="http://schemas.microsoft.com/office/drawing/2014/main" id="{2491CE15-B50D-429D-83F7-08668B827998}"/>
                  </a:ext>
                </a:extLst>
              </p:cNvPr>
              <p:cNvSpPr/>
              <p:nvPr/>
            </p:nvSpPr>
            <p:spPr>
              <a:xfrm>
                <a:off x="348618" y="4976807"/>
                <a:ext cx="3641152" cy="1825870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b="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uk-UA" sz="6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uk-UA" sz="6000" b="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uk-UA" sz="6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57" name="Button Color - Down">
                <a:extLst>
                  <a:ext uri="{FF2B5EF4-FFF2-40B4-BE49-F238E27FC236}">
                    <a16:creationId xmlns:a16="http://schemas.microsoft.com/office/drawing/2014/main" id="{2491CE15-B50D-429D-83F7-08668B827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8" y="4976807"/>
                <a:ext cx="3641152" cy="1825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E0AE6700-7B88-48A7-A5AD-7FDCEEB626A1}"/>
                  </a:ext>
                </a:extLst>
              </p:cNvPr>
              <p:cNvSpPr/>
              <p:nvPr/>
            </p:nvSpPr>
            <p:spPr>
              <a:xfrm>
                <a:off x="4220042" y="4976807"/>
                <a:ext cx="3162943" cy="1825870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Кл</m:t>
                          </m:r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E0AE6700-7B88-48A7-A5AD-7FDCEEB62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042" y="4976807"/>
                <a:ext cx="3162943" cy="1825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49F63D55-A765-4D64-9865-C8D3451A075D}"/>
                  </a:ext>
                </a:extLst>
              </p:cNvPr>
              <p:cNvSpPr/>
              <p:nvPr/>
            </p:nvSpPr>
            <p:spPr>
              <a:xfrm>
                <a:off x="1243219" y="6944077"/>
                <a:ext cx="2475341" cy="92798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стала Фарадея</a:t>
                </a:r>
              </a:p>
            </p:txBody>
          </p:sp>
        </mc:Choice>
        <mc:Fallback xmlns="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49F63D55-A765-4D64-9865-C8D3451A0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19" y="6944077"/>
                <a:ext cx="2475341" cy="927981"/>
              </a:xfrm>
              <a:prstGeom prst="rect">
                <a:avLst/>
              </a:prstGeom>
              <a:blipFill>
                <a:blip r:embed="rId6"/>
                <a:stretch>
                  <a:fillRect t="-12025" r="-1699" b="-29114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id="{5248F2D3-9D9E-4F5A-BCC4-610B84A07B9B}"/>
                  </a:ext>
                </a:extLst>
              </p:cNvPr>
              <p:cNvSpPr/>
              <p:nvPr/>
            </p:nvSpPr>
            <p:spPr>
              <a:xfrm>
                <a:off x="4501187" y="7161229"/>
                <a:ext cx="2475341" cy="49367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uk-UA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uk-UA" sz="3600" dirty="0"/>
              </a:p>
            </p:txBody>
          </p:sp>
        </mc:Choice>
        <mc:Fallback xmlns=""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id="{5248F2D3-9D9E-4F5A-BCC4-610B84A07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187" y="7161229"/>
                <a:ext cx="2475341" cy="493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Таблица 49">
                <a:extLst>
                  <a:ext uri="{FF2B5EF4-FFF2-40B4-BE49-F238E27FC236}">
                    <a16:creationId xmlns:a16="http://schemas.microsoft.com/office/drawing/2014/main" id="{3ABEF245-EE08-4951-9B87-11E75517B3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743909"/>
                  </p:ext>
                </p:extLst>
              </p:nvPr>
            </p:nvGraphicFramePr>
            <p:xfrm>
              <a:off x="7725223" y="1075174"/>
              <a:ext cx="6339132" cy="6600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4103">
                      <a:extLst>
                        <a:ext uri="{9D8B030D-6E8A-4147-A177-3AD203B41FA5}">
                          <a16:colId xmlns:a16="http://schemas.microsoft.com/office/drawing/2014/main" val="2097592370"/>
                        </a:ext>
                      </a:extLst>
                    </a:gridCol>
                    <a:gridCol w="1425463">
                      <a:extLst>
                        <a:ext uri="{9D8B030D-6E8A-4147-A177-3AD203B41FA5}">
                          <a16:colId xmlns:a16="http://schemas.microsoft.com/office/drawing/2014/main" val="3455111522"/>
                        </a:ext>
                      </a:extLst>
                    </a:gridCol>
                    <a:gridCol w="1805417">
                      <a:extLst>
                        <a:ext uri="{9D8B030D-6E8A-4147-A177-3AD203B41FA5}">
                          <a16:colId xmlns:a16="http://schemas.microsoft.com/office/drawing/2014/main" val="1106919833"/>
                        </a:ext>
                      </a:extLst>
                    </a:gridCol>
                    <a:gridCol w="1364149">
                      <a:extLst>
                        <a:ext uri="{9D8B030D-6E8A-4147-A177-3AD203B41FA5}">
                          <a16:colId xmlns:a16="http://schemas.microsoft.com/office/drawing/2014/main" val="252235445"/>
                        </a:ext>
                      </a:extLst>
                    </a:gridCol>
                  </a:tblGrid>
                  <a:tr h="1164272"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2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2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2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620281"/>
                      </a:ext>
                    </a:extLst>
                  </a:tr>
                  <a:tr h="527963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Алюміній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Al</m:t>
                                      </m:r>
                                    </m:e>
                                    <m:sup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uk-UA" sz="2500" noProof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0,093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Натрій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Na</m:t>
                                      </m:r>
                                    </m:e>
                                    <m:sup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</a:t>
                          </a:r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</a:t>
                          </a:r>
                          <a:endParaRPr lang="ru-RU" sz="25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122173"/>
                      </a:ext>
                    </a:extLst>
                  </a:tr>
                  <a:tr h="527963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Залізо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Fe</m:t>
                                      </m:r>
                                    </m:e>
                                    <m:sup>
                                      <m:r>
                                        <a:rPr lang="en-US" sz="2500" b="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0,193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Нікель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Ni</m:t>
                                      </m:r>
                                    </m:e>
                                    <m:sup>
                                      <m:r>
                                        <a:rPr lang="en-US" sz="2500" b="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</a:t>
                          </a:r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5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0942087"/>
                      </a:ext>
                    </a:extLst>
                  </a:tr>
                  <a:tr h="527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Водень</a:t>
                          </a:r>
                          <a:r>
                            <a:rPr lang="en-US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uk-UA" sz="2500" noProof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0,0104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Срібло</a:t>
                          </a:r>
                          <a:r>
                            <a:rPr lang="uk-UA" sz="2500" baseline="0" noProof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Ag</m:t>
                                      </m:r>
                                    </m:e>
                                    <m:sup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1,12</a:t>
                          </a:r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01798"/>
                      </a:ext>
                    </a:extLst>
                  </a:tr>
                  <a:tr h="527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Кисень</a:t>
                          </a:r>
                          <a:r>
                            <a:rPr lang="en-US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O</m:t>
                                      </m:r>
                                    </m:e>
                                    <m:sup>
                                      <m:r>
                                        <a:rPr lang="en-US" sz="2500" b="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2−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uk-UA" sz="2500" noProof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0,0829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Хлор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Cl</m:t>
                                      </m:r>
                                    </m:e>
                                    <m:sup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0,37</a:t>
                          </a:r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3585908"/>
                      </a:ext>
                    </a:extLst>
                  </a:tr>
                  <a:tr h="527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Мідь </a:t>
                          </a:r>
                          <a:endParaRPr lang="en-US" sz="2500" noProof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uk-UA" sz="250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uk-UA" sz="250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500" b="0" i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Cu</m:t>
                                        </m:r>
                                      </m:e>
                                      <m:sup>
                                        <m:r>
                                          <a:rPr lang="en-US" sz="2500" b="0" i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uk-UA" sz="2500" noProof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0,66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Хром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Cr</m:t>
                                      </m:r>
                                    </m:e>
                                    <m:sup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0,18</a:t>
                          </a:r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021680"/>
                      </a:ext>
                    </a:extLst>
                  </a:tr>
                  <a:tr h="527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Мідь </a:t>
                          </a:r>
                          <a:endParaRPr lang="en-US" sz="2500" noProof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uk-UA" sz="2500" i="1" noProof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uk-UA" sz="2500" i="1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500" b="0" i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Cu</m:t>
                                        </m:r>
                                      </m:e>
                                      <m:sup>
                                        <m:r>
                                          <a:rPr lang="en-US" sz="2500" b="0" i="0" noProof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uk-UA" sz="2500" noProof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0,33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500" noProof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Цинк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uk-UA" sz="25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uk-UA" sz="250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Zn</m:t>
                                      </m:r>
                                    </m:e>
                                    <m:sup>
                                      <m:r>
                                        <a:rPr lang="en-US" sz="2500" b="0" i="1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500" b="0" i="0" noProof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ru-RU" sz="25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0,34</a:t>
                          </a:r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310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Таблица 49">
                <a:extLst>
                  <a:ext uri="{FF2B5EF4-FFF2-40B4-BE49-F238E27FC236}">
                    <a16:creationId xmlns:a16="http://schemas.microsoft.com/office/drawing/2014/main" id="{3ABEF245-EE08-4951-9B87-11E75517B3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743909"/>
                  </p:ext>
                </p:extLst>
              </p:nvPr>
            </p:nvGraphicFramePr>
            <p:xfrm>
              <a:off x="7725223" y="1075174"/>
              <a:ext cx="6339132" cy="6600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4103">
                      <a:extLst>
                        <a:ext uri="{9D8B030D-6E8A-4147-A177-3AD203B41FA5}">
                          <a16:colId xmlns:a16="http://schemas.microsoft.com/office/drawing/2014/main" val="2097592370"/>
                        </a:ext>
                      </a:extLst>
                    </a:gridCol>
                    <a:gridCol w="1425463">
                      <a:extLst>
                        <a:ext uri="{9D8B030D-6E8A-4147-A177-3AD203B41FA5}">
                          <a16:colId xmlns:a16="http://schemas.microsoft.com/office/drawing/2014/main" val="3455111522"/>
                        </a:ext>
                      </a:extLst>
                    </a:gridCol>
                    <a:gridCol w="1805417">
                      <a:extLst>
                        <a:ext uri="{9D8B030D-6E8A-4147-A177-3AD203B41FA5}">
                          <a16:colId xmlns:a16="http://schemas.microsoft.com/office/drawing/2014/main" val="1106919833"/>
                        </a:ext>
                      </a:extLst>
                    </a:gridCol>
                    <a:gridCol w="1364149">
                      <a:extLst>
                        <a:ext uri="{9D8B030D-6E8A-4147-A177-3AD203B41FA5}">
                          <a16:colId xmlns:a16="http://schemas.microsoft.com/office/drawing/2014/main" val="252235445"/>
                        </a:ext>
                      </a:extLst>
                    </a:gridCol>
                  </a:tblGrid>
                  <a:tr h="1164272">
                    <a:tc grid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2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2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2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31620281"/>
                      </a:ext>
                    </a:extLst>
                  </a:tr>
                  <a:tr h="90599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128188" r="-263986" b="-499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0,093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76014" t="-128188" r="-75676" b="-499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</a:t>
                          </a:r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</a:t>
                          </a:r>
                          <a:endParaRPr lang="ru-RU" sz="25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122173"/>
                      </a:ext>
                    </a:extLst>
                  </a:tr>
                  <a:tr h="90599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228188" r="-263986" b="-399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0,193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76014" t="-228188" r="-75676" b="-399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</a:t>
                          </a:r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2500" baseline="30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0942087"/>
                      </a:ext>
                    </a:extLst>
                  </a:tr>
                  <a:tr h="90599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328188" r="-263986" b="-299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0,0104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76014" t="-328188" r="-75676" b="-299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1,12</a:t>
                          </a:r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01798"/>
                      </a:ext>
                    </a:extLst>
                  </a:tr>
                  <a:tr h="90599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431081" r="-263986" b="-2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0,0829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76014" t="-431081" r="-75676" b="-2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0,37</a:t>
                          </a:r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43585908"/>
                      </a:ext>
                    </a:extLst>
                  </a:tr>
                  <a:tr h="90599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527517" r="-2639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0,66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76014" t="-527517" r="-7567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0,18</a:t>
                          </a:r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838F">
                            <a:alpha val="30196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021680"/>
                      </a:ext>
                    </a:extLst>
                  </a:tr>
                  <a:tr h="90599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627517" r="-263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0,33</a:t>
                          </a: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76014" t="-627517" r="-75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107990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5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0,34</a:t>
                          </a:r>
                          <a:endParaRPr lang="ru-RU" sz="25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43990" marR="143990" marT="71995" marB="71995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3107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Button Color - Down">
            <a:extLst>
              <a:ext uri="{FF2B5EF4-FFF2-40B4-BE49-F238E27FC236}">
                <a16:creationId xmlns:a16="http://schemas.microsoft.com/office/drawing/2014/main" id="{BAAC5FD7-1409-4C46-A94F-FFC33C7FF0AB}"/>
              </a:ext>
            </a:extLst>
          </p:cNvPr>
          <p:cNvSpPr/>
          <p:nvPr/>
        </p:nvSpPr>
        <p:spPr>
          <a:xfrm>
            <a:off x="8468313" y="1166611"/>
            <a:ext cx="4852951" cy="856832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Електрохімічний еквівалент деяких речовин, </a:t>
            </a: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−6</a:t>
            </a:r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кг/</a:t>
            </a:r>
            <a:r>
              <a:rPr lang="uk-UA" sz="2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</a:t>
            </a:r>
            <a:endParaRPr lang="uk-UA" sz="24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3549213-D93D-433F-B27E-251DBD9D24F4}"/>
              </a:ext>
            </a:extLst>
          </p:cNvPr>
          <p:cNvSpPr/>
          <p:nvPr/>
        </p:nvSpPr>
        <p:spPr>
          <a:xfrm>
            <a:off x="2950284" y="7506654"/>
            <a:ext cx="9549877" cy="51099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Яке </a:t>
            </a:r>
            <a:r>
              <a:rPr lang="uk-UA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практичне значення електролізу?</a:t>
            </a:r>
          </a:p>
        </p:txBody>
      </p:sp>
    </p:spTree>
    <p:extLst>
      <p:ext uri="{BB962C8B-B14F-4D97-AF65-F5344CB8AC3E}">
        <p14:creationId xmlns:p14="http://schemas.microsoft.com/office/powerpoint/2010/main" val="37263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20" grpId="0" animBg="1"/>
      <p:bldP spid="22" grpId="0" animBg="1"/>
      <p:bldP spid="23" grpId="0" animBg="1"/>
      <p:bldP spid="2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5516</TotalTime>
  <Words>767</Words>
  <Application>Microsoft Office PowerPoint</Application>
  <PresentationFormat>Произвольный</PresentationFormat>
  <Paragraphs>231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Gerbera</vt:lpstr>
      <vt:lpstr>Times New Roman</vt:lpstr>
      <vt:lpstr>Office Theme</vt:lpstr>
      <vt:lpstr>1_Office Theme</vt:lpstr>
      <vt:lpstr>Електричний струм в електролітах. Електроліз</vt:lpstr>
      <vt:lpstr>Проблемні питання</vt:lpstr>
      <vt:lpstr>Електроліти</vt:lpstr>
      <vt:lpstr>Електричний струм в електролітах</vt:lpstr>
      <vt:lpstr>Електричний струм в електролітах</vt:lpstr>
      <vt:lpstr>Електричний струм в електролітах</vt:lpstr>
      <vt:lpstr>Електроліз</vt:lpstr>
      <vt:lpstr>Закони Фарадея</vt:lpstr>
      <vt:lpstr>Закони Фарадея</vt:lpstr>
      <vt:lpstr>Застосування електролізу</vt:lpstr>
      <vt:lpstr>Застосування електролізу</vt:lpstr>
      <vt:lpstr>Застосування електролізу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Запитання для фронтального опитування</vt:lpstr>
      <vt:lpstr>Запитання для фронтального опитування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Ольга Маценко</cp:lastModifiedBy>
  <cp:revision>550</cp:revision>
  <dcterms:created xsi:type="dcterms:W3CDTF">2015-01-15T13:10:55Z</dcterms:created>
  <dcterms:modified xsi:type="dcterms:W3CDTF">2020-04-02T19:15:57Z</dcterms:modified>
</cp:coreProperties>
</file>