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1634" r:id="rId3"/>
    <p:sldId id="1699" r:id="rId4"/>
    <p:sldId id="1808" r:id="rId5"/>
    <p:sldId id="1802" r:id="rId6"/>
    <p:sldId id="1801" r:id="rId7"/>
    <p:sldId id="1803" r:id="rId8"/>
    <p:sldId id="1809" r:id="rId9"/>
    <p:sldId id="1810" r:id="rId10"/>
    <p:sldId id="1811" r:id="rId11"/>
    <p:sldId id="1812" r:id="rId12"/>
    <p:sldId id="1807" r:id="rId13"/>
    <p:sldId id="1813" r:id="rId14"/>
    <p:sldId id="1796" r:id="rId15"/>
    <p:sldId id="1815" r:id="rId16"/>
    <p:sldId id="1816" r:id="rId17"/>
    <p:sldId id="1817" r:id="rId18"/>
    <p:sldId id="1818" r:id="rId19"/>
    <p:sldId id="1819" r:id="rId20"/>
    <p:sldId id="1302" r:id="rId21"/>
    <p:sldId id="1814" r:id="rId22"/>
    <p:sldId id="472" r:id="rId23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8F"/>
    <a:srgbClr val="689F38"/>
    <a:srgbClr val="EF6C00"/>
    <a:srgbClr val="D32F2F"/>
    <a:srgbClr val="7F7F7F"/>
    <a:srgbClr val="32BFF3"/>
    <a:srgbClr val="628CBC"/>
    <a:srgbClr val="FF0000"/>
    <a:srgbClr val="8EB76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BF11A-9981-45F3-978F-C6D8EAF6A260}" v="1343" dt="2019-09-22T17:15:5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5226" autoAdjust="0"/>
  </p:normalViewPr>
  <p:slideViewPr>
    <p:cSldViewPr snapToGrid="0">
      <p:cViewPr varScale="1">
        <p:scale>
          <a:sx n="38" d="100"/>
          <a:sy n="3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9CC2C915-9796-4C23-86A8-EE920A619A14}"/>
    <pc:docChg chg="undo redo custSel addSld delSld modSld sldOrd">
      <pc:chgData name="Nazar Shchur" userId="3faffa111ac016f6" providerId="LiveId" clId="{9CC2C915-9796-4C23-86A8-EE920A619A14}" dt="2019-09-10T07:11:33.975" v="1003" actId="207"/>
      <pc:docMkLst>
        <pc:docMk/>
      </pc:docMkLst>
      <pc:sldChg chg="addSp modSp modAnim">
        <pc:chgData name="Nazar Shchur" userId="3faffa111ac016f6" providerId="LiveId" clId="{9CC2C915-9796-4C23-86A8-EE920A619A14}" dt="2019-09-09T15:36:13.535" v="271"/>
        <pc:sldMkLst>
          <pc:docMk/>
          <pc:sldMk cId="1493424970" sldId="1634"/>
        </pc:sldMkLst>
        <pc:spChg chg="mod">
          <ac:chgData name="Nazar Shchur" userId="3faffa111ac016f6" providerId="LiveId" clId="{9CC2C915-9796-4C23-86A8-EE920A619A14}" dt="2019-09-09T15:14:47.171" v="24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15:17.596" v="38" actId="1076"/>
          <ac:spMkLst>
            <pc:docMk/>
            <pc:sldMk cId="1493424970" sldId="1634"/>
            <ac:spMk id="6" creationId="{26594120-0948-4AE5-8D80-81B4BD422BEF}"/>
          </ac:spMkLst>
        </pc:spChg>
        <pc:grpChg chg="add mod">
          <ac:chgData name="Nazar Shchur" userId="3faffa111ac016f6" providerId="LiveId" clId="{9CC2C915-9796-4C23-86A8-EE920A619A14}" dt="2019-09-09T15:15:24.297" v="62" actId="1037"/>
          <ac:grpSpMkLst>
            <pc:docMk/>
            <pc:sldMk cId="1493424970" sldId="1634"/>
            <ac:grpSpMk id="8" creationId="{9494FAE9-6EDE-4016-8E8D-64D319B6783B}"/>
          </ac:grpSpMkLst>
        </pc:grpChg>
        <pc:picChg chg="add mod">
          <ac:chgData name="Nazar Shchur" userId="3faffa111ac016f6" providerId="LiveId" clId="{9CC2C915-9796-4C23-86A8-EE920A619A14}" dt="2019-09-09T15:15:15.683" v="36" actId="1076"/>
          <ac:picMkLst>
            <pc:docMk/>
            <pc:sldMk cId="1493424970" sldId="1634"/>
            <ac:picMk id="10" creationId="{607EF893-F64F-4D89-93F2-F70B5941DF4A}"/>
          </ac:picMkLst>
        </pc:picChg>
      </pc:sldChg>
      <pc:sldChg chg="modSp">
        <pc:chgData name="Nazar Shchur" userId="3faffa111ac016f6" providerId="LiveId" clId="{9CC2C915-9796-4C23-86A8-EE920A619A14}" dt="2019-09-09T18:16:15.666" v="892" actId="207"/>
        <pc:sldMkLst>
          <pc:docMk/>
          <pc:sldMk cId="2694290420" sldId="1686"/>
        </pc:sldMkLst>
        <pc:spChg chg="mod">
          <ac:chgData name="Nazar Shchur" userId="3faffa111ac016f6" providerId="LiveId" clId="{9CC2C915-9796-4C23-86A8-EE920A619A14}" dt="2019-09-09T18:16:04.321" v="890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09.934" v="891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15.666" v="892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9CC2C915-9796-4C23-86A8-EE920A619A14}" dt="2019-09-10T07:07:59.955" v="951" actId="207"/>
        <pc:sldMkLst>
          <pc:docMk/>
          <pc:sldMk cId="3142631282" sldId="1688"/>
        </pc:sldMkLst>
        <pc:spChg chg="mod">
          <ac:chgData name="Nazar Shchur" userId="3faffa111ac016f6" providerId="LiveId" clId="{9CC2C915-9796-4C23-86A8-EE920A619A14}" dt="2019-09-10T07:07:59.955" v="951" actId="207"/>
          <ac:spMkLst>
            <pc:docMk/>
            <pc:sldMk cId="3142631282" sldId="1688"/>
            <ac:spMk id="113" creationId="{7E521B96-5627-43B0-A863-8EBB6E012C0E}"/>
          </ac:spMkLst>
        </pc:spChg>
        <pc:picChg chg="del">
          <ac:chgData name="Nazar Shchur" userId="3faffa111ac016f6" providerId="LiveId" clId="{9CC2C915-9796-4C23-86A8-EE920A619A14}" dt="2019-09-10T07:06:21.910" v="926" actId="478"/>
          <ac:picMkLst>
            <pc:docMk/>
            <pc:sldMk cId="3142631282" sldId="1688"/>
            <ac:picMk id="12" creationId="{1153DBEF-3A96-4065-9D33-0A85E0BC41A0}"/>
          </ac:picMkLst>
        </pc:picChg>
        <pc:picChg chg="add mod">
          <ac:chgData name="Nazar Shchur" userId="3faffa111ac016f6" providerId="LiveId" clId="{9CC2C915-9796-4C23-86A8-EE920A619A14}" dt="2019-09-10T07:07:27.409" v="946" actId="1076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9CC2C915-9796-4C23-86A8-EE920A619A14}" dt="2019-09-09T15:36:19.858" v="272"/>
        <pc:sldMkLst>
          <pc:docMk/>
          <pc:sldMk cId="4276479364" sldId="1699"/>
        </pc:sldMkLst>
        <pc:spChg chg="add del mod">
          <ac:chgData name="Nazar Shchur" userId="3faffa111ac016f6" providerId="LiveId" clId="{9CC2C915-9796-4C23-86A8-EE920A619A14}" dt="2019-09-09T15:23:11.516" v="75" actId="478"/>
          <ac:spMkLst>
            <pc:docMk/>
            <pc:sldMk cId="4276479364" sldId="1699"/>
            <ac:spMk id="9" creationId="{95895F7C-DA94-4FAD-AB91-FB1F28DC9DF7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9CC2C915-9796-4C23-86A8-EE920A619A14}" dt="2019-09-09T15:22:25.084" v="66" actId="478"/>
          <ac:spMkLst>
            <pc:docMk/>
            <pc:sldMk cId="4276479364" sldId="1699"/>
            <ac:spMk id="46" creationId="{FD12C7A3-F94C-47E4-8256-461809F2973D}"/>
          </ac:spMkLst>
        </pc:spChg>
        <pc:spChg chg="del">
          <ac:chgData name="Nazar Shchur" userId="3faffa111ac016f6" providerId="LiveId" clId="{9CC2C915-9796-4C23-86A8-EE920A619A14}" dt="2019-09-09T15:22:23.766" v="65" actId="478"/>
          <ac:spMkLst>
            <pc:docMk/>
            <pc:sldMk cId="4276479364" sldId="1699"/>
            <ac:spMk id="47" creationId="{076E0B38-D3EB-40EE-AADC-381676637CDE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8" creationId="{CF10EC1C-4CFD-45DA-946E-A179E483F549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9" creationId="{0780812B-FCB7-47E8-9D5B-BD31075AAF51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50" creationId="{064201E5-D6EA-4FB8-B09C-4F74E0CD46A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1" creationId="{4C6B0B40-71F9-431C-868B-9FEAC98DC58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2" creationId="{FD1C1B44-E9B1-4D85-A26C-AE7BCC06DBB5}"/>
          </ac:spMkLst>
        </pc:s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6" creationId="{B9D94F1C-160E-46B8-BC8E-50090EBBD4AF}"/>
          </ac:grpSpMkLst>
        </pc:gr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8" creationId="{FE0A945C-3EC1-495F-8852-717F1CB3FD84}"/>
          </ac:grpSpMkLst>
        </pc:grpChg>
        <pc:picChg chg="add mod ord">
          <ac:chgData name="Nazar Shchur" userId="3faffa111ac016f6" providerId="LiveId" clId="{9CC2C915-9796-4C23-86A8-EE920A619A14}" dt="2019-09-09T15:28:19.312" v="167" actId="1076"/>
          <ac:picMkLst>
            <pc:docMk/>
            <pc:sldMk cId="4276479364" sldId="1699"/>
            <ac:picMk id="10" creationId="{AC3AE4C5-BD3A-400F-99DC-D1A25EAAB7BA}"/>
          </ac:picMkLst>
        </pc:picChg>
        <pc:picChg chg="add del mod">
          <ac:chgData name="Nazar Shchur" userId="3faffa111ac016f6" providerId="LiveId" clId="{9CC2C915-9796-4C23-86A8-EE920A619A14}" dt="2019-09-09T15:23:11.516" v="75" actId="478"/>
          <ac:picMkLst>
            <pc:docMk/>
            <pc:sldMk cId="4276479364" sldId="1699"/>
            <ac:picMk id="1026" creationId="{0E7F8AB4-FE8A-4D78-B326-FE0B971E219C}"/>
          </ac:picMkLst>
        </pc:picChg>
      </pc:sldChg>
      <pc:sldChg chg="del">
        <pc:chgData name="Nazar Shchur" userId="3faffa111ac016f6" providerId="LiveId" clId="{9CC2C915-9796-4C23-86A8-EE920A619A14}" dt="2019-09-09T15:52:53.620" v="384" actId="2696"/>
        <pc:sldMkLst>
          <pc:docMk/>
          <pc:sldMk cId="3844610575" sldId="1710"/>
        </pc:sldMkLst>
      </pc:sldChg>
      <pc:sldChg chg="del">
        <pc:chgData name="Nazar Shchur" userId="3faffa111ac016f6" providerId="LiveId" clId="{9CC2C915-9796-4C23-86A8-EE920A619A14}" dt="2019-09-10T07:08:45.177" v="963" actId="2696"/>
        <pc:sldMkLst>
          <pc:docMk/>
          <pc:sldMk cId="2640482631" sldId="1715"/>
        </pc:sldMkLst>
      </pc:sldChg>
      <pc:sldChg chg="del">
        <pc:chgData name="Nazar Shchur" userId="3faffa111ac016f6" providerId="LiveId" clId="{9CC2C915-9796-4C23-86A8-EE920A619A14}" dt="2019-09-09T18:13:24.877" v="846" actId="2696"/>
        <pc:sldMkLst>
          <pc:docMk/>
          <pc:sldMk cId="494678160" sldId="1725"/>
        </pc:sldMkLst>
      </pc:sldChg>
      <pc:sldChg chg="del">
        <pc:chgData name="Nazar Shchur" userId="3faffa111ac016f6" providerId="LiveId" clId="{9CC2C915-9796-4C23-86A8-EE920A619A14}" dt="2019-09-09T18:13:24.459" v="841" actId="2696"/>
        <pc:sldMkLst>
          <pc:docMk/>
          <pc:sldMk cId="1370591053" sldId="1733"/>
        </pc:sldMkLst>
      </pc:sldChg>
      <pc:sldChg chg="del">
        <pc:chgData name="Nazar Shchur" userId="3faffa111ac016f6" providerId="LiveId" clId="{9CC2C915-9796-4C23-86A8-EE920A619A14}" dt="2019-09-09T18:13:24.476" v="842" actId="2696"/>
        <pc:sldMkLst>
          <pc:docMk/>
          <pc:sldMk cId="1605416504" sldId="1734"/>
        </pc:sldMkLst>
      </pc:sldChg>
      <pc:sldChg chg="del">
        <pc:chgData name="Nazar Shchur" userId="3faffa111ac016f6" providerId="LiveId" clId="{9CC2C915-9796-4C23-86A8-EE920A619A14}" dt="2019-09-09T18:13:24.509" v="843" actId="2696"/>
        <pc:sldMkLst>
          <pc:docMk/>
          <pc:sldMk cId="1903683414" sldId="1735"/>
        </pc:sldMkLst>
      </pc:sldChg>
      <pc:sldChg chg="del">
        <pc:chgData name="Nazar Shchur" userId="3faffa111ac016f6" providerId="LiveId" clId="{9CC2C915-9796-4C23-86A8-EE920A619A14}" dt="2019-09-09T18:13:24.561" v="844" actId="2696"/>
        <pc:sldMkLst>
          <pc:docMk/>
          <pc:sldMk cId="2022723291" sldId="1736"/>
        </pc:sldMkLst>
      </pc:sldChg>
      <pc:sldChg chg="del">
        <pc:chgData name="Nazar Shchur" userId="3faffa111ac016f6" providerId="LiveId" clId="{9CC2C915-9796-4C23-86A8-EE920A619A14}" dt="2019-09-09T18:13:24.638" v="845" actId="2696"/>
        <pc:sldMkLst>
          <pc:docMk/>
          <pc:sldMk cId="1688002267" sldId="1737"/>
        </pc:sldMkLst>
      </pc:sldChg>
      <pc:sldChg chg="del">
        <pc:chgData name="Nazar Shchur" userId="3faffa111ac016f6" providerId="LiveId" clId="{9CC2C915-9796-4C23-86A8-EE920A619A14}" dt="2019-09-09T18:13:25.209" v="847" actId="2696"/>
        <pc:sldMkLst>
          <pc:docMk/>
          <pc:sldMk cId="3519718069" sldId="1738"/>
        </pc:sldMkLst>
      </pc:sldChg>
      <pc:sldChg chg="del">
        <pc:chgData name="Nazar Shchur" userId="3faffa111ac016f6" providerId="LiveId" clId="{9CC2C915-9796-4C23-86A8-EE920A619A14}" dt="2019-09-09T18:13:25.499" v="848" actId="2696"/>
        <pc:sldMkLst>
          <pc:docMk/>
          <pc:sldMk cId="73965850" sldId="1739"/>
        </pc:sldMkLst>
      </pc:sldChg>
      <pc:sldChg chg="del">
        <pc:chgData name="Nazar Shchur" userId="3faffa111ac016f6" providerId="LiveId" clId="{9CC2C915-9796-4C23-86A8-EE920A619A14}" dt="2019-09-09T18:13:25.717" v="849" actId="2696"/>
        <pc:sldMkLst>
          <pc:docMk/>
          <pc:sldMk cId="474106297" sldId="1741"/>
        </pc:sldMkLst>
      </pc:sldChg>
      <pc:sldChg chg="del">
        <pc:chgData name="Nazar Shchur" userId="3faffa111ac016f6" providerId="LiveId" clId="{9CC2C915-9796-4C23-86A8-EE920A619A14}" dt="2019-09-09T18:13:25.900" v="850" actId="2696"/>
        <pc:sldMkLst>
          <pc:docMk/>
          <pc:sldMk cId="526024441" sldId="1742"/>
        </pc:sldMkLst>
      </pc:sldChg>
      <pc:sldChg chg="del">
        <pc:chgData name="Nazar Shchur" userId="3faffa111ac016f6" providerId="LiveId" clId="{9CC2C915-9796-4C23-86A8-EE920A619A14}" dt="2019-09-10T07:08:45.296" v="964" actId="2696"/>
        <pc:sldMkLst>
          <pc:docMk/>
          <pc:sldMk cId="3633984953" sldId="1743"/>
        </pc:sldMkLst>
      </pc:sldChg>
      <pc:sldChg chg="modSp">
        <pc:chgData name="Nazar Shchur" userId="3faffa111ac016f6" providerId="LiveId" clId="{9CC2C915-9796-4C23-86A8-EE920A619A14}" dt="2019-09-09T18:16:39.320" v="900" actId="207"/>
        <pc:sldMkLst>
          <pc:docMk/>
          <pc:sldMk cId="163384304" sldId="1744"/>
        </pc:sldMkLst>
        <pc:spChg chg="mod">
          <ac:chgData name="Nazar Shchur" userId="3faffa111ac016f6" providerId="LiveId" clId="{9CC2C915-9796-4C23-86A8-EE920A619A14}" dt="2019-09-09T18:16:21.831" v="893" actId="207"/>
          <ac:spMkLst>
            <pc:docMk/>
            <pc:sldMk cId="163384304" sldId="1744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28.958" v="895" actId="207"/>
          <ac:spMkLst>
            <pc:docMk/>
            <pc:sldMk cId="163384304" sldId="1744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39.320" v="900" actId="207"/>
          <ac:spMkLst>
            <pc:docMk/>
            <pc:sldMk cId="163384304" sldId="1744"/>
            <ac:spMk id="14" creationId="{03B41AF7-5C2B-4B2B-B192-EF26494BC1F0}"/>
          </ac:spMkLst>
        </pc:spChg>
      </pc:sldChg>
      <pc:sldChg chg="modSp">
        <pc:chgData name="Nazar Shchur" userId="3faffa111ac016f6" providerId="LiveId" clId="{9CC2C915-9796-4C23-86A8-EE920A619A14}" dt="2019-09-09T15:38:49.376" v="296"/>
        <pc:sldMkLst>
          <pc:docMk/>
          <pc:sldMk cId="3918612817" sldId="1747"/>
        </pc:sldMkLst>
        <pc:spChg chg="mod">
          <ac:chgData name="Nazar Shchur" userId="3faffa111ac016f6" providerId="LiveId" clId="{9CC2C915-9796-4C23-86A8-EE920A619A14}" dt="2019-09-09T15:38:49.376" v="296"/>
          <ac:spMkLst>
            <pc:docMk/>
            <pc:sldMk cId="3918612817" sldId="1747"/>
            <ac:spMk id="5" creationId="{00000000-0000-0000-0000-000000000000}"/>
          </ac:spMkLst>
        </pc:spChg>
      </pc:sldChg>
      <pc:sldChg chg="modSp">
        <pc:chgData name="Nazar Shchur" userId="3faffa111ac016f6" providerId="LiveId" clId="{9CC2C915-9796-4C23-86A8-EE920A619A14}" dt="2019-09-09T15:38:51.994" v="297"/>
        <pc:sldMkLst>
          <pc:docMk/>
          <pc:sldMk cId="3627051283" sldId="1749"/>
        </pc:sldMkLst>
        <pc:spChg chg="mod">
          <ac:chgData name="Nazar Shchur" userId="3faffa111ac016f6" providerId="LiveId" clId="{9CC2C915-9796-4C23-86A8-EE920A619A14}" dt="2019-09-09T15:38:51.994" v="297"/>
          <ac:spMkLst>
            <pc:docMk/>
            <pc:sldMk cId="3627051283" sldId="1749"/>
            <ac:spMk id="5" creationId="{00000000-0000-0000-0000-000000000000}"/>
          </ac:spMkLst>
        </pc:spChg>
      </pc:sldChg>
      <pc:sldChg chg="delSp modSp">
        <pc:chgData name="Nazar Shchur" userId="3faffa111ac016f6" providerId="LiveId" clId="{9CC2C915-9796-4C23-86A8-EE920A619A14}" dt="2019-09-09T16:05:17.301" v="528" actId="478"/>
        <pc:sldMkLst>
          <pc:docMk/>
          <pc:sldMk cId="2598710281" sldId="1751"/>
        </pc:sldMkLst>
        <pc:spChg chg="mod">
          <ac:chgData name="Nazar Shchur" userId="3faffa111ac016f6" providerId="LiveId" clId="{9CC2C915-9796-4C23-86A8-EE920A619A14}" dt="2019-09-09T15:38:55.215" v="298"/>
          <ac:spMkLst>
            <pc:docMk/>
            <pc:sldMk cId="2598710281" sldId="1751"/>
            <ac:spMk id="5" creationId="{00000000-0000-0000-0000-000000000000}"/>
          </ac:spMkLst>
        </pc:spChg>
        <pc:spChg chg="del">
          <ac:chgData name="Nazar Shchur" userId="3faffa111ac016f6" providerId="LiveId" clId="{9CC2C915-9796-4C23-86A8-EE920A619A14}" dt="2019-09-09T16:05:17.301" v="528" actId="478"/>
          <ac:spMkLst>
            <pc:docMk/>
            <pc:sldMk cId="2598710281" sldId="1751"/>
            <ac:spMk id="97" creationId="{A5E3B8E6-D9AC-4F32-8C4C-E932EE28C5D3}"/>
          </ac:spMkLst>
        </pc:spChg>
      </pc:sldChg>
      <pc:sldChg chg="modSp">
        <pc:chgData name="Nazar Shchur" userId="3faffa111ac016f6" providerId="LiveId" clId="{9CC2C915-9796-4C23-86A8-EE920A619A14}" dt="2019-09-09T15:38:58.301" v="299"/>
        <pc:sldMkLst>
          <pc:docMk/>
          <pc:sldMk cId="260332727" sldId="1754"/>
        </pc:sldMkLst>
        <pc:spChg chg="mod">
          <ac:chgData name="Nazar Shchur" userId="3faffa111ac016f6" providerId="LiveId" clId="{9CC2C915-9796-4C23-86A8-EE920A619A14}" dt="2019-09-09T15:38:58.301" v="299"/>
          <ac:spMkLst>
            <pc:docMk/>
            <pc:sldMk cId="260332727" sldId="1754"/>
            <ac:spMk id="5" creationId="{00000000-0000-0000-0000-000000000000}"/>
          </ac:spMkLst>
        </pc:spChg>
      </pc:sldChg>
      <pc:sldChg chg="addSp modSp modAnim">
        <pc:chgData name="Nazar Shchur" userId="3faffa111ac016f6" providerId="LiveId" clId="{9CC2C915-9796-4C23-86A8-EE920A619A14}" dt="2019-09-09T15:52:40.242" v="383" actId="207"/>
        <pc:sldMkLst>
          <pc:docMk/>
          <pc:sldMk cId="565203766" sldId="1756"/>
        </pc:sldMkLst>
        <pc:spChg chg="mod">
          <ac:chgData name="Nazar Shchur" userId="3faffa111ac016f6" providerId="LiveId" clId="{9CC2C915-9796-4C23-86A8-EE920A619A14}" dt="2019-09-09T15:39:01.333" v="300"/>
          <ac:spMkLst>
            <pc:docMk/>
            <pc:sldMk cId="565203766" sldId="1756"/>
            <ac:spMk id="5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52:40.242" v="383" actId="207"/>
          <ac:spMkLst>
            <pc:docMk/>
            <pc:sldMk cId="565203766" sldId="1756"/>
            <ac:spMk id="99" creationId="{4105A300-34B3-4D52-AC7F-2529FFB38A6E}"/>
          </ac:spMkLst>
        </pc:spChg>
      </pc:sldChg>
      <pc:sldChg chg="addSp delSp modSp ord addAnim delAnim modAnim">
        <pc:chgData name="Nazar Shchur" userId="3faffa111ac016f6" providerId="LiveId" clId="{9CC2C915-9796-4C23-86A8-EE920A619A14}" dt="2019-09-09T15:44:44.342" v="371" actId="14100"/>
        <pc:sldMkLst>
          <pc:docMk/>
          <pc:sldMk cId="4082772571" sldId="1757"/>
        </pc:sldMkLst>
        <pc:spChg chg="mod">
          <ac:chgData name="Nazar Shchur" userId="3faffa111ac016f6" providerId="LiveId" clId="{9CC2C915-9796-4C23-86A8-EE920A619A14}" dt="2019-09-09T15:31:59.916" v="224"/>
          <ac:spMkLst>
            <pc:docMk/>
            <pc:sldMk cId="4082772571" sldId="175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0" creationId="{C9C65E94-FDC4-4EFE-BF92-1CBE4EAEA55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1" creationId="{3627685D-E15D-457F-83E4-2C300F3E9EA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2" creationId="{5E14D429-B2BF-44AF-8580-38BB2816729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3" creationId="{3FAE02A7-16E9-47DC-A4F1-0C36101C855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4" creationId="{C47607E7-AFD5-4426-A856-C3FCF27BAE7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3" creationId="{333ED44C-F6BE-492D-BB00-C7862097C158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4" creationId="{2F1D3E24-81EA-409C-96DF-B03EEA330DA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87" creationId="{AA932BB3-FD1C-46F1-B31F-FAD17194090A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2" creationId="{66340B93-8857-48BA-BFE6-26D6CDAE224E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3" creationId="{5A96EC52-BC2F-4ED5-9994-FC96A4E801EF}"/>
          </ac:spMkLst>
        </pc:spChg>
        <pc:spChg chg="add mod">
          <ac:chgData name="Nazar Shchur" userId="3faffa111ac016f6" providerId="LiveId" clId="{9CC2C915-9796-4C23-86A8-EE920A619A14}" dt="2019-09-09T15:44:44.342" v="371" actId="14100"/>
          <ac:spMkLst>
            <pc:docMk/>
            <pc:sldMk cId="4082772571" sldId="1757"/>
            <ac:spMk id="99" creationId="{9DC3ACE7-8ECE-4B67-BC62-70D1C6CF25EA}"/>
          </ac:spMkLst>
        </pc:s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55" creationId="{FF598C63-7AB9-4058-84B3-0142F65F1966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69" creationId="{63D44801-466A-4C5C-87F2-BFA8B8138223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75" creationId="{1C8EDA5A-FA45-480A-8991-617EADD354E5}"/>
          </ac:grpSpMkLst>
        </pc:grp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5" creationId="{239D6F74-4D9A-474E-B6E0-53957F0A2389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6" creationId="{DDE937E4-DB26-46D4-90C8-DC6509239E9D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7" creationId="{A488A47A-A657-4ECF-924D-4580829C42BB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8" creationId="{0CCFD7A5-C0E0-475E-9366-DEFB7C0258CD}"/>
          </ac:picMkLst>
        </pc:pic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45" creationId="{B43CD20C-B11F-4DBE-AE85-245C8029798A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1" creationId="{4B35BD98-DE54-45ED-91EA-9D4987D849B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2" creationId="{B341148A-7177-4F6D-BA05-A1A8F0DEF74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3" creationId="{0412EE19-2420-4AE4-B3C9-B7AF8CB36869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4" creationId="{008D28FF-C18C-4CE5-BD6F-F8F006B380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9" creationId="{F0FF2D96-9C55-4040-BBFB-CBEFA58FCBBE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5" creationId="{9B1BDF84-4242-41D0-BB4C-D70CCC6BDFF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6" creationId="{9A34A55E-E6E3-46A9-9761-D7CF211634A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7" creationId="{0947EF95-EAFC-4E0C-959C-59DFB4BED365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8" creationId="{C75D4BAE-0CC0-42DC-A07B-0E690185992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72" creationId="{758C3EFD-3112-4ADE-BD0F-040EEDCEEF44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3" creationId="{287F9084-628C-4CEE-8E5F-A876712917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4" creationId="{BB305561-F1F8-478B-B7B3-8494DB5A315D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5" creationId="{4DD0A945-517A-4312-B70F-448D710DA0D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6" creationId="{297F506F-F449-460A-B860-A3F4A42F7E0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8" creationId="{2AB7C11E-25A3-4FDE-89AB-463333AC1F6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9" creationId="{4D5CC2C3-5B7B-4769-8B9E-A99192321EB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0" creationId="{6075415F-EECD-4CD7-B719-3B3A4D881D3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1" creationId="{6653809E-92E2-40F5-8D89-A3F5E1D7C6F0}"/>
          </ac:cxnSpMkLst>
        </pc:cxnChg>
      </pc:sldChg>
      <pc:sldChg chg="del">
        <pc:chgData name="Nazar Shchur" userId="3faffa111ac016f6" providerId="LiveId" clId="{9CC2C915-9796-4C23-86A8-EE920A619A14}" dt="2019-09-09T18:13:24.354" v="840" actId="2696"/>
        <pc:sldMkLst>
          <pc:docMk/>
          <pc:sldMk cId="3176842885" sldId="1758"/>
        </pc:sldMkLst>
      </pc:sldChg>
      <pc:sldChg chg="addSp delSp modSp modAnim">
        <pc:chgData name="Nazar Shchur" userId="3faffa111ac016f6" providerId="LiveId" clId="{9CC2C915-9796-4C23-86A8-EE920A619A14}" dt="2019-09-09T16:05:31.753" v="529"/>
        <pc:sldMkLst>
          <pc:docMk/>
          <pc:sldMk cId="1265125292" sldId="1759"/>
        </pc:sldMkLst>
        <pc:spChg chg="mod">
          <ac:chgData name="Nazar Shchur" userId="3faffa111ac016f6" providerId="LiveId" clId="{9CC2C915-9796-4C23-86A8-EE920A619A14}" dt="2019-09-09T16:02:05.476" v="517" actId="20577"/>
          <ac:spMkLst>
            <pc:docMk/>
            <pc:sldMk cId="1265125292" sldId="1759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4" creationId="{6E891551-4E86-4D27-A83A-54CDD3820EEA}"/>
          </ac:spMkLst>
        </pc:spChg>
        <pc:spChg chg="add mod">
          <ac:chgData name="Nazar Shchur" userId="3faffa111ac016f6" providerId="LiveId" clId="{9CC2C915-9796-4C23-86A8-EE920A619A14}" dt="2019-09-09T16:01:31.455" v="501" actId="1076"/>
          <ac:spMkLst>
            <pc:docMk/>
            <pc:sldMk cId="1265125292" sldId="1759"/>
            <ac:spMk id="97" creationId="{6BD8A11D-55A6-4BCD-8F28-137404AAE887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6" creationId="{570D4FCD-57D8-487C-ABE6-238CF005D97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7" creationId="{106DAC10-B4D4-4A01-AE4B-8CB5981C6771}"/>
          </ac:grpSpMkLst>
        </pc:gr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8" creationId="{E14F68E3-22D6-4BE0-A708-EF330EE6CCF0}"/>
          </ac:grpSpMkLst>
        </pc:grpChg>
        <pc:grpChg chg="add mod">
          <ac:chgData name="Nazar Shchur" userId="3faffa111ac016f6" providerId="LiveId" clId="{9CC2C915-9796-4C23-86A8-EE920A619A14}" dt="2019-09-09T15:58:13.860" v="452" actId="1076"/>
          <ac:grpSpMkLst>
            <pc:docMk/>
            <pc:sldMk cId="1265125292" sldId="1759"/>
            <ac:grpSpMk id="9" creationId="{F5CEA210-04E4-46D9-A9FB-7269C3CCB52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95" creationId="{7ED5F447-E64D-40B7-87EE-6B5B797E02B3}"/>
          </ac:grpSpMkLst>
        </pc:grpChg>
        <pc:picChg chg="add del mod">
          <ac:chgData name="Nazar Shchur" userId="3faffa111ac016f6" providerId="LiveId" clId="{9CC2C915-9796-4C23-86A8-EE920A619A14}" dt="2019-09-09T15:59:41.555" v="469"/>
          <ac:picMkLst>
            <pc:docMk/>
            <pc:sldMk cId="1265125292" sldId="1759"/>
            <ac:picMk id="98" creationId="{FCF8E03F-A5AA-438A-8192-53331EA31B0F}"/>
          </ac:picMkLst>
        </pc:picChg>
        <pc:cxnChg chg="mod">
          <ac:chgData name="Nazar Shchur" userId="3faffa111ac016f6" providerId="LiveId" clId="{9CC2C915-9796-4C23-86A8-EE920A619A14}" dt="2019-09-09T15:57:29.813" v="438" actId="164"/>
          <ac:cxnSpMkLst>
            <pc:docMk/>
            <pc:sldMk cId="1265125292" sldId="1759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7" creationId="{D3F46D9C-A2B3-49E3-AF35-A30D40807E9B}"/>
          </ac:cxnSpMkLst>
        </pc:cxnChg>
      </pc:sldChg>
      <pc:sldChg chg="addSp delSp modSp modAnim">
        <pc:chgData name="Nazar Shchur" userId="3faffa111ac016f6" providerId="LiveId" clId="{9CC2C915-9796-4C23-86A8-EE920A619A14}" dt="2019-09-09T16:02:08.677" v="518"/>
        <pc:sldMkLst>
          <pc:docMk/>
          <pc:sldMk cId="3103984935" sldId="1760"/>
        </pc:sldMkLst>
        <pc:spChg chg="mod">
          <ac:chgData name="Nazar Shchur" userId="3faffa111ac016f6" providerId="LiveId" clId="{9CC2C915-9796-4C23-86A8-EE920A619A14}" dt="2019-09-09T16:02:08.677" v="518"/>
          <ac:spMkLst>
            <pc:docMk/>
            <pc:sldMk cId="3103984935" sldId="1760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36.215" v="502"/>
          <ac:spMkLst>
            <pc:docMk/>
            <pc:sldMk cId="3103984935" sldId="1760"/>
            <ac:spMk id="115" creationId="{E8A0AA94-3106-448B-AC6A-C1B04CF9D34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5:59:54.499" v="471" actId="1076"/>
          <ac:grpSpMkLst>
            <pc:docMk/>
            <pc:sldMk cId="3103984935" sldId="1760"/>
            <ac:grpSpMk id="6" creationId="{D792AAB5-8212-4657-9498-04D88CAB50F3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7" creationId="{C5AD3948-169B-4B2B-9997-0978118CDDE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8" creationId="{A5612495-EFC5-47F8-9310-611D1799A697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5:59:33.921" v="466"/>
          <ac:picMkLst>
            <pc:docMk/>
            <pc:sldMk cId="3103984935" sldId="1760"/>
            <ac:picMk id="112" creationId="{46D3B2A8-4A58-4DE7-8847-545EF90A2ED8}"/>
          </ac:picMkLst>
        </pc:picChg>
        <pc:picChg chg="add del">
          <ac:chgData name="Nazar Shchur" userId="3faffa111ac016f6" providerId="LiveId" clId="{9CC2C915-9796-4C23-86A8-EE920A619A14}" dt="2019-09-09T15:59:57.304" v="472"/>
          <ac:picMkLst>
            <pc:docMk/>
            <pc:sldMk cId="3103984935" sldId="1760"/>
            <ac:picMk id="113" creationId="{68159A72-BFBA-4089-8331-EFA1A23DF8AC}"/>
          </ac:picMkLst>
        </pc:pic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8" creationId="{D08BE107-6700-48F9-9D06-E01E431D3297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2:10.906" v="519"/>
        <pc:sldMkLst>
          <pc:docMk/>
          <pc:sldMk cId="3549740752" sldId="1761"/>
        </pc:sldMkLst>
        <pc:spChg chg="mod">
          <ac:chgData name="Nazar Shchur" userId="3faffa111ac016f6" providerId="LiveId" clId="{9CC2C915-9796-4C23-86A8-EE920A619A14}" dt="2019-09-09T16:02:10.906" v="519"/>
          <ac:spMkLst>
            <pc:docMk/>
            <pc:sldMk cId="3549740752" sldId="1761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6.367" v="504"/>
          <ac:spMkLst>
            <pc:docMk/>
            <pc:sldMk cId="3549740752" sldId="1761"/>
            <ac:spMk id="101" creationId="{0948E99E-BA57-4431-B741-F63694A49AD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09.253" v="480" actId="1038"/>
          <ac:grpSpMkLst>
            <pc:docMk/>
            <pc:sldMk cId="3549740752" sldId="1761"/>
            <ac:grpSpMk id="6" creationId="{0FEDB2A8-E7BC-4E98-9329-653CCF3E7F18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12.555" v="481"/>
          <ac:picMkLst>
            <pc:docMk/>
            <pc:sldMk cId="3549740752" sldId="1761"/>
            <ac:picMk id="100" creationId="{CEB95BB0-861B-473C-9BD1-3FCBA22E178C}"/>
          </ac:picMkLst>
        </pc:pic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13.838" v="520"/>
        <pc:sldMkLst>
          <pc:docMk/>
          <pc:sldMk cId="714767889" sldId="1762"/>
        </pc:sldMkLst>
        <pc:spChg chg="mod">
          <ac:chgData name="Nazar Shchur" userId="3faffa111ac016f6" providerId="LiveId" clId="{9CC2C915-9796-4C23-86A8-EE920A619A14}" dt="2019-09-09T16:02:13.838" v="520"/>
          <ac:spMkLst>
            <pc:docMk/>
            <pc:sldMk cId="714767889" sldId="1762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8.149" v="505"/>
          <ac:spMkLst>
            <pc:docMk/>
            <pc:sldMk cId="714767889" sldId="1762"/>
            <ac:spMk id="110" creationId="{89E5D259-46F1-4E31-8B7E-915A4A1097C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23.353" v="483" actId="1076"/>
          <ac:grpSpMkLst>
            <pc:docMk/>
            <pc:sldMk cId="714767889" sldId="1762"/>
            <ac:grpSpMk id="6" creationId="{CC89DBF9-E377-4D8B-B08E-8D639331D6CC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25.158" v="484"/>
          <ac:picMkLst>
            <pc:docMk/>
            <pc:sldMk cId="714767889" sldId="1762"/>
            <ac:picMk id="108" creationId="{9F7AF481-1285-44AB-B870-974A16500804}"/>
          </ac:picMkLst>
        </pc:pic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6:12.931" v="530" actId="1076"/>
        <pc:sldMkLst>
          <pc:docMk/>
          <pc:sldMk cId="2941324301" sldId="1763"/>
        </pc:sldMkLst>
        <pc:spChg chg="mod">
          <ac:chgData name="Nazar Shchur" userId="3faffa111ac016f6" providerId="LiveId" clId="{9CC2C915-9796-4C23-86A8-EE920A619A14}" dt="2019-09-09T16:02:16.726" v="521"/>
          <ac:spMkLst>
            <pc:docMk/>
            <pc:sldMk cId="2941324301" sldId="1763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06:12.931" v="530" actId="1076"/>
          <ac:spMkLst>
            <pc:docMk/>
            <pc:sldMk cId="2941324301" sldId="1763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49.433" v="506"/>
          <ac:spMkLst>
            <pc:docMk/>
            <pc:sldMk cId="2941324301" sldId="1763"/>
            <ac:spMk id="98" creationId="{10C04CB9-F681-4BBB-84BA-06E75822B909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0:32.413" v="486" actId="1076"/>
          <ac:grpSpMkLst>
            <pc:docMk/>
            <pc:sldMk cId="2941324301" sldId="1763"/>
            <ac:grpSpMk id="6" creationId="{D7EB827B-E9FD-4398-A183-9C7FDE6FF147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0:34.339" v="487"/>
          <ac:picMkLst>
            <pc:docMk/>
            <pc:sldMk cId="2941324301" sldId="1763"/>
            <ac:picMk id="97" creationId="{44677582-56C9-471D-96A0-8E909AE9771F}"/>
          </ac:picMkLst>
        </pc:pic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7" creationId="{D3F46D9C-A2B3-49E3-AF35-A30D40807E9B}"/>
          </ac:cxnSpMkLst>
        </pc:cxnChg>
      </pc:sldChg>
      <pc:sldChg chg="addSp delSp modSp del">
        <pc:chgData name="Nazar Shchur" userId="3faffa111ac016f6" providerId="LiveId" clId="{9CC2C915-9796-4C23-86A8-EE920A619A14}" dt="2019-09-09T16:02:18.730" v="522" actId="2696"/>
        <pc:sldMkLst>
          <pc:docMk/>
          <pc:sldMk cId="3435023603" sldId="1764"/>
        </pc:sldMkLst>
        <pc:picChg chg="add del mod">
          <ac:chgData name="Nazar Shchur" userId="3faffa111ac016f6" providerId="LiveId" clId="{9CC2C915-9796-4C23-86A8-EE920A619A14}" dt="2019-09-09T15:58:59.698" v="460" actId="478"/>
          <ac:picMkLst>
            <pc:docMk/>
            <pc:sldMk cId="3435023603" sldId="1764"/>
            <ac:picMk id="6" creationId="{4C8C7E62-5963-413F-AF86-B4DFFB723475}"/>
          </ac:picMkLst>
        </pc:picChg>
      </pc:sldChg>
      <pc:sldChg chg="addSp delSp modSp">
        <pc:chgData name="Nazar Shchur" userId="3faffa111ac016f6" providerId="LiveId" clId="{9CC2C915-9796-4C23-86A8-EE920A619A14}" dt="2019-09-09T16:02:21.027" v="523"/>
        <pc:sldMkLst>
          <pc:docMk/>
          <pc:sldMk cId="3493474316" sldId="1765"/>
        </pc:sldMkLst>
        <pc:spChg chg="mod">
          <ac:chgData name="Nazar Shchur" userId="3faffa111ac016f6" providerId="LiveId" clId="{9CC2C915-9796-4C23-86A8-EE920A619A14}" dt="2019-09-09T16:02:21.027" v="523"/>
          <ac:spMkLst>
            <pc:docMk/>
            <pc:sldMk cId="3493474316" sldId="1765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51.307" v="507"/>
          <ac:spMkLst>
            <pc:docMk/>
            <pc:sldMk cId="3493474316" sldId="1765"/>
            <ac:spMk id="117" creationId="{B0AA4B10-825B-4E97-AADC-25299825C33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47.340" v="489" actId="1076"/>
          <ac:grpSpMkLst>
            <pc:docMk/>
            <pc:sldMk cId="3493474316" sldId="1765"/>
            <ac:grpSpMk id="6" creationId="{19C1337C-608B-4CEC-8DA7-1DBF195802A5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49.564" v="490"/>
          <ac:picMkLst>
            <pc:docMk/>
            <pc:sldMk cId="3493474316" sldId="1765"/>
            <ac:picMk id="115" creationId="{486E0813-9FD7-4732-9439-3AB37884673C}"/>
          </ac:picMkLst>
        </pc:pic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08" creationId="{F73C1F48-CC78-4E97-AF2D-5498F80B58EC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0" creationId="{2393077A-C427-4046-8C41-30F68FB88613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2" creationId="{ECC602A2-D331-4998-8703-D6140390CA5F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3" creationId="{1E2089BE-D72E-4AE3-AB16-86F3675A448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23.552" v="524"/>
        <pc:sldMkLst>
          <pc:docMk/>
          <pc:sldMk cId="2438366295" sldId="1766"/>
        </pc:sldMkLst>
        <pc:spChg chg="mod">
          <ac:chgData name="Nazar Shchur" userId="3faffa111ac016f6" providerId="LiveId" clId="{9CC2C915-9796-4C23-86A8-EE920A619A14}" dt="2019-09-09T16:02:23.552" v="524"/>
          <ac:spMkLst>
            <pc:docMk/>
            <pc:sldMk cId="2438366295" sldId="1766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52.822" v="508"/>
          <ac:spMkLst>
            <pc:docMk/>
            <pc:sldMk cId="2438366295" sldId="1766"/>
            <ac:spMk id="101" creationId="{C2002A80-EBF2-4C40-82EF-8C83DD3ED716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56.016" v="492" actId="1076"/>
          <ac:grpSpMkLst>
            <pc:docMk/>
            <pc:sldMk cId="2438366295" sldId="1766"/>
            <ac:grpSpMk id="6" creationId="{3BD29045-E73E-45CD-BD93-D53553CAA91E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58.154" v="493"/>
          <ac:picMkLst>
            <pc:docMk/>
            <pc:sldMk cId="2438366295" sldId="1766"/>
            <ac:picMk id="100" creationId="{51D1C850-D679-4B20-BD57-9EA74BC4A2AC}"/>
          </ac:picMkLst>
        </pc:pic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6:51.391" v="531"/>
        <pc:sldMkLst>
          <pc:docMk/>
          <pc:sldMk cId="864211243" sldId="1767"/>
        </pc:sldMkLst>
        <pc:spChg chg="mod">
          <ac:chgData name="Nazar Shchur" userId="3faffa111ac016f6" providerId="LiveId" clId="{9CC2C915-9796-4C23-86A8-EE920A619A14}" dt="2019-09-09T16:02:26.604" v="525"/>
          <ac:spMkLst>
            <pc:docMk/>
            <pc:sldMk cId="864211243" sldId="176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6:51.391" v="531"/>
          <ac:spMkLst>
            <pc:docMk/>
            <pc:sldMk cId="864211243" sldId="1767"/>
            <ac:spMk id="110" creationId="{80C075B4-9686-487C-99AA-F61534E3276D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1:09.925" v="495" actId="1076"/>
          <ac:grpSpMkLst>
            <pc:docMk/>
            <pc:sldMk cId="864211243" sldId="1767"/>
            <ac:grpSpMk id="6" creationId="{A5A11FB3-010E-4430-A397-673B65D7D6C7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1:11.240" v="496"/>
          <ac:picMkLst>
            <pc:docMk/>
            <pc:sldMk cId="864211243" sldId="1767"/>
            <ac:picMk id="108" creationId="{357C3ACC-C877-4006-9D09-C65E374EA3CA}"/>
          </ac:picMkLst>
        </pc:pic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2" creationId="{8796C82D-31DB-41FD-B0AD-1475BEF1D3C5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3" creationId="{F0B5517B-5F57-4BF6-AD9E-3306E0F1B22A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8" creationId="{D08BE107-6700-48F9-9D06-E01E431D3297}"/>
          </ac:cxnSpMkLst>
        </pc:cxnChg>
      </pc:sldChg>
      <pc:sldChg chg="addSp delSp modSp">
        <pc:chgData name="Nazar Shchur" userId="3faffa111ac016f6" providerId="LiveId" clId="{9CC2C915-9796-4C23-86A8-EE920A619A14}" dt="2019-09-09T16:02:28.811" v="526"/>
        <pc:sldMkLst>
          <pc:docMk/>
          <pc:sldMk cId="1858638065" sldId="1768"/>
        </pc:sldMkLst>
        <pc:spChg chg="mod">
          <ac:chgData name="Nazar Shchur" userId="3faffa111ac016f6" providerId="LiveId" clId="{9CC2C915-9796-4C23-86A8-EE920A619A14}" dt="2019-09-09T16:02:28.811" v="526"/>
          <ac:spMkLst>
            <pc:docMk/>
            <pc:sldMk cId="1858638065" sldId="1768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54.325" v="509"/>
          <ac:spMkLst>
            <pc:docMk/>
            <pc:sldMk cId="1858638065" sldId="1768"/>
            <ac:spMk id="98" creationId="{C1EDC7DE-819B-4D07-BEEB-D0AB81EDF22D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1:17.392" v="498" actId="1076"/>
          <ac:grpSpMkLst>
            <pc:docMk/>
            <pc:sldMk cId="1858638065" sldId="1768"/>
            <ac:grpSpMk id="6" creationId="{49D5C619-BCFF-4E56-9F06-DCA9E7CB83C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1:19.050" v="499"/>
          <ac:picMkLst>
            <pc:docMk/>
            <pc:sldMk cId="1858638065" sldId="1768"/>
            <ac:picMk id="97" creationId="{E0924755-2E72-48EB-B174-78D82BC0149B}"/>
          </ac:picMkLst>
        </pc:pic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7" creationId="{D3F46D9C-A2B3-49E3-AF35-A30D40807E9B}"/>
          </ac:cxnSpMkLst>
        </pc:cxnChg>
      </pc:sldChg>
      <pc:sldChg chg="modSp add modAnim">
        <pc:chgData name="Nazar Shchur" userId="3faffa111ac016f6" providerId="LiveId" clId="{9CC2C915-9796-4C23-86A8-EE920A619A14}" dt="2019-09-09T16:03:16.012" v="527"/>
        <pc:sldMkLst>
          <pc:docMk/>
          <pc:sldMk cId="1717151977" sldId="1769"/>
        </pc:sldMkLst>
        <pc:spChg chg="mod">
          <ac:chgData name="Nazar Shchur" userId="3faffa111ac016f6" providerId="LiveId" clId="{9CC2C915-9796-4C23-86A8-EE920A619A14}" dt="2019-09-09T15:31:56.707" v="223" actId="20577"/>
          <ac:spMkLst>
            <pc:docMk/>
            <pc:sldMk cId="1717151977" sldId="1769"/>
            <ac:spMk id="5" creationId="{00000000-0000-0000-0000-000000000000}"/>
          </ac:spMkLst>
        </pc:spChg>
      </pc:sldChg>
      <pc:sldChg chg="addSp delSp modSp add del ord addAnim delAnim modAnim">
        <pc:chgData name="Nazar Shchur" userId="3faffa111ac016f6" providerId="LiveId" clId="{9CC2C915-9796-4C23-86A8-EE920A619A14}" dt="2019-09-09T15:44:16.560" v="321" actId="2696"/>
        <pc:sldMkLst>
          <pc:docMk/>
          <pc:sldMk cId="1436246676" sldId="1770"/>
        </pc:sldMkLst>
        <pc:picChg chg="mod">
          <ac:chgData name="Nazar Shchur" userId="3faffa111ac016f6" providerId="LiveId" clId="{9CC2C915-9796-4C23-86A8-EE920A619A14}" dt="2019-09-09T15:37:24.928" v="286" actId="1076"/>
          <ac:picMkLst>
            <pc:docMk/>
            <pc:sldMk cId="1436246676" sldId="1770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37:25.278" v="287" actId="1076"/>
          <ac:picMkLst>
            <pc:docMk/>
            <pc:sldMk cId="1436246676" sldId="1770"/>
            <ac:picMk id="95" creationId="{239D6F74-4D9A-474E-B6E0-53957F0A2389}"/>
          </ac:picMkLst>
        </pc:picChg>
        <pc:picChg chg="add del mod">
          <ac:chgData name="Nazar Shchur" userId="3faffa111ac016f6" providerId="LiveId" clId="{9CC2C915-9796-4C23-86A8-EE920A619A14}" dt="2019-09-09T15:41:01.068" v="304" actId="478"/>
          <ac:picMkLst>
            <pc:docMk/>
            <pc:sldMk cId="1436246676" sldId="1770"/>
            <ac:picMk id="96" creationId="{DDE937E4-DB26-46D4-90C8-DC6509239E9D}"/>
          </ac:picMkLst>
        </pc:picChg>
        <pc:picChg chg="del">
          <ac:chgData name="Nazar Shchur" userId="3faffa111ac016f6" providerId="LiveId" clId="{9CC2C915-9796-4C23-86A8-EE920A619A14}" dt="2019-09-09T15:34:38.757" v="260" actId="478"/>
          <ac:picMkLst>
            <pc:docMk/>
            <pc:sldMk cId="1436246676" sldId="1770"/>
            <ac:picMk id="97" creationId="{A488A47A-A657-4ECF-924D-4580829C42BB}"/>
          </ac:picMkLst>
        </pc:picChg>
        <pc:picChg chg="del mod">
          <ac:chgData name="Nazar Shchur" userId="3faffa111ac016f6" providerId="LiveId" clId="{9CC2C915-9796-4C23-86A8-EE920A619A14}" dt="2019-09-09T15:34:38.010" v="259" actId="478"/>
          <ac:picMkLst>
            <pc:docMk/>
            <pc:sldMk cId="1436246676" sldId="1770"/>
            <ac:picMk id="98" creationId="{0CCFD7A5-C0E0-475E-9366-DEFB7C0258CD}"/>
          </ac:picMkLst>
        </pc:picChg>
      </pc:sldChg>
      <pc:sldChg chg="addSp delSp modSp add ord modAnim">
        <pc:chgData name="Nazar Shchur" userId="3faffa111ac016f6" providerId="LiveId" clId="{9CC2C915-9796-4C23-86A8-EE920A619A14}" dt="2019-09-09T18:18:30.509" v="904"/>
        <pc:sldMkLst>
          <pc:docMk/>
          <pc:sldMk cId="1704568759" sldId="1770"/>
        </pc:sldMkLst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2" creationId="{8C14D589-B7BB-4779-A2E2-68EDDA7532A3}"/>
          </ac:spMkLst>
        </pc:spChg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4" creationId="{CB54325A-04FF-43D8-86ED-1C6759A5590D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5" creationId="{8561F099-65CF-4E95-AD3C-3611677B06AE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0" creationId="{9C371186-3CAE-45FF-88E5-1861713B86A8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1" creationId="{F221450F-FBB6-4434-83F7-FFE02EDBB510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4" creationId="{6E891551-4E86-4D27-A83A-54CDD3820EEA}"/>
          </ac:spMkLst>
        </pc:spChg>
        <pc:spChg chg="mod topLvl">
          <ac:chgData name="Nazar Shchur" userId="3faffa111ac016f6" providerId="LiveId" clId="{9CC2C915-9796-4C23-86A8-EE920A619A14}" dt="2019-09-09T16:53:04.673" v="580" actId="14100"/>
          <ac:spMkLst>
            <pc:docMk/>
            <pc:sldMk cId="1704568759" sldId="1770"/>
            <ac:spMk id="97" creationId="{E30F1CFC-EF9E-44C3-927C-DDCBCA835409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6:51:26.439" v="561" actId="1076"/>
          <ac:spMkLst>
            <pc:docMk/>
            <pc:sldMk cId="1704568759" sldId="1770"/>
            <ac:spMk id="115" creationId="{E8A0AA94-3106-448B-AC6A-C1B04CF9D34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8" creationId="{7DFF3431-1974-4BD3-A8CC-9E89564EC2F8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9" creationId="{AAA3314D-CFCC-4E3B-A409-2C934B7A5895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0" creationId="{CD25232F-1E07-426E-97DB-852A2603074E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1" creationId="{08E83F07-7280-430A-AAF8-8290D9D3E564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22" creationId="{18DD1997-8608-49B2-B56D-9658A7684A26}"/>
          </ac:spMkLst>
        </pc:spChg>
        <pc:spChg chg="add mod">
          <ac:chgData name="Nazar Shchur" userId="3faffa111ac016f6" providerId="LiveId" clId="{9CC2C915-9796-4C23-86A8-EE920A619A14}" dt="2019-09-09T16:51:05.289" v="557" actId="1076"/>
          <ac:spMkLst>
            <pc:docMk/>
            <pc:sldMk cId="1704568759" sldId="1770"/>
            <ac:spMk id="149" creationId="{A484726F-4D5F-4F37-96C9-4EF66C1B5202}"/>
          </ac:spMkLst>
        </pc:spChg>
        <pc:spChg chg="add mod">
          <ac:chgData name="Nazar Shchur" userId="3faffa111ac016f6" providerId="LiveId" clId="{9CC2C915-9796-4C23-86A8-EE920A619A14}" dt="2019-09-09T16:57:25.189" v="610" actId="1076"/>
          <ac:spMkLst>
            <pc:docMk/>
            <pc:sldMk cId="1704568759" sldId="1770"/>
            <ac:spMk id="151" creationId="{8ABFF410-78FA-4C52-8080-55FFF9DD39A6}"/>
          </ac:spMkLst>
        </pc:spChg>
        <pc:spChg chg="mod topLvl">
          <ac:chgData name="Nazar Shchur" userId="3faffa111ac016f6" providerId="LiveId" clId="{9CC2C915-9796-4C23-86A8-EE920A619A14}" dt="2019-09-09T16:48:52.993" v="536" actId="164"/>
          <ac:spMkLst>
            <pc:docMk/>
            <pc:sldMk cId="1704568759" sldId="1770"/>
            <ac:spMk id="154" creationId="{87DE83A7-3987-4C26-BCD4-766A42D6FE06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7" creationId="{11BDD138-3246-4839-912B-1AB596F7068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9" creationId="{C06E2F51-1088-46FB-84C1-B65ACCCD1004}"/>
          </ac:spMkLst>
        </pc:spChg>
        <pc:spChg chg="add mod">
          <ac:chgData name="Nazar Shchur" userId="3faffa111ac016f6" providerId="LiveId" clId="{9CC2C915-9796-4C23-86A8-EE920A619A14}" dt="2019-09-09T16:59:42.133" v="635" actId="14100"/>
          <ac:spMkLst>
            <pc:docMk/>
            <pc:sldMk cId="1704568759" sldId="1770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7:00:01.796" v="640" actId="167"/>
          <ac:spMkLst>
            <pc:docMk/>
            <pc:sldMk cId="1704568759" sldId="1770"/>
            <ac:spMk id="163" creationId="{B31D0250-B332-4943-9031-87BE4CD085A5}"/>
          </ac:spMkLst>
        </pc:spChg>
        <pc:grpChg chg="del">
          <ac:chgData name="Nazar Shchur" userId="3faffa111ac016f6" providerId="LiveId" clId="{9CC2C915-9796-4C23-86A8-EE920A619A14}" dt="2019-09-09T16:48:39.491" v="534" actId="165"/>
          <ac:grpSpMkLst>
            <pc:docMk/>
            <pc:sldMk cId="1704568759" sldId="1770"/>
            <ac:grpSpMk id="6" creationId="{D792AAB5-8212-4657-9498-04D88CAB50F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" creationId="{0FC9CE41-1EEF-43F0-B980-4FDBC3C5A9D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9" creationId="{B866F18D-123B-462C-85CA-FC0DFEDBB6C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7" creationId="{C5AD3948-169B-4B2B-9997-0978118CDDE9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8" creationId="{A5612495-EFC5-47F8-9310-611D1799A697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34" creationId="{F63483BD-EDE9-4F7A-8A52-0470DC06B7EE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82" creationId="{6A99D11B-475F-4859-9B1B-B366C96FA199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7" creationId="{97433383-6EE0-4676-A2AB-279DC164F958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8" creationId="{377E4B7C-F6C4-4A02-89AF-1BF95F9BC6E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02" creationId="{18D44AF0-A8F2-4E9A-8D13-C8C0F93B6606}"/>
          </ac:grpSpMkLst>
        </pc:grp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2" creationId="{97A5155B-FCCA-4CD8-A41B-F28F97F1239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6" creationId="{DD834444-B5B7-4ECD-AD1D-E60C523EDFE4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25" creationId="{30F74689-7395-4ED1-855C-9D8B98B16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6" creationId="{05D82A53-1365-47E4-849C-DB07D3B1A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7" creationId="{D3F46D9C-A2B3-49E3-AF35-A30D40807E9B}"/>
          </ac:cxnSpMkLst>
        </pc:cxnChg>
        <pc:cxnChg chg="add mod">
          <ac:chgData name="Nazar Shchur" userId="3faffa111ac016f6" providerId="LiveId" clId="{9CC2C915-9796-4C23-86A8-EE920A619A14}" dt="2019-09-09T16:56:33.042" v="599" actId="14100"/>
          <ac:cxnSpMkLst>
            <pc:docMk/>
            <pc:sldMk cId="1704568759" sldId="1770"/>
            <ac:cxnSpMk id="150" creationId="{49C4FFD6-2A23-4216-96B1-19E6C1356F67}"/>
          </ac:cxnSpMkLst>
        </pc:cxnChg>
        <pc:cxnChg chg="add mod">
          <ac:chgData name="Nazar Shchur" userId="3faffa111ac016f6" providerId="LiveId" clId="{9CC2C915-9796-4C23-86A8-EE920A619A14}" dt="2019-09-09T16:57:35.773" v="614" actId="14100"/>
          <ac:cxnSpMkLst>
            <pc:docMk/>
            <pc:sldMk cId="1704568759" sldId="1770"/>
            <ac:cxnSpMk id="152" creationId="{B3A49C77-9B42-45D9-A9C6-E78B43379B6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6" creationId="{DF614BF4-304D-41FD-9B08-9527B2583ABC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8" creationId="{D08BE107-6700-48F9-9D06-E01E431D3297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0" creationId="{E42F37CC-4BCD-4A1F-9EAA-5FD58A2F5D25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1" creationId="{42E12169-B2CB-4DF6-82C8-BDEA873C1CF1}"/>
          </ac:cxnSpMkLst>
        </pc:cxnChg>
      </pc:sldChg>
      <pc:sldChg chg="modSp add del">
        <pc:chgData name="Nazar Shchur" userId="3faffa111ac016f6" providerId="LiveId" clId="{9CC2C915-9796-4C23-86A8-EE920A619A14}" dt="2019-09-09T16:55:56.917" v="598" actId="2696"/>
        <pc:sldMkLst>
          <pc:docMk/>
          <pc:sldMk cId="237077969" sldId="1771"/>
        </pc:sldMkLst>
        <pc:spChg chg="mod">
          <ac:chgData name="Nazar Shchur" userId="3faffa111ac016f6" providerId="LiveId" clId="{9CC2C915-9796-4C23-86A8-EE920A619A14}" dt="2019-09-09T16:55:54.745" v="597" actId="122"/>
          <ac:spMkLst>
            <pc:docMk/>
            <pc:sldMk cId="237077969" sldId="1771"/>
            <ac:spMk id="149" creationId="{A484726F-4D5F-4F37-96C9-4EF66C1B5202}"/>
          </ac:spMkLst>
        </pc:spChg>
        <pc:grpChg chg="mod">
          <ac:chgData name="Nazar Shchur" userId="3faffa111ac016f6" providerId="LiveId" clId="{9CC2C915-9796-4C23-86A8-EE920A619A14}" dt="2019-09-09T16:55:52.890" v="592" actId="1076"/>
          <ac:grpSpMkLst>
            <pc:docMk/>
            <pc:sldMk cId="237077969" sldId="1771"/>
            <ac:grpSpMk id="8" creationId="{0FC9CE41-1EEF-43F0-B980-4FDBC3C5A9D3}"/>
          </ac:grpSpMkLst>
        </pc:grpChg>
      </pc:sldChg>
      <pc:sldChg chg="addSp delSp modSp add delAnim modAnim">
        <pc:chgData name="Nazar Shchur" userId="3faffa111ac016f6" providerId="LiveId" clId="{9CC2C915-9796-4C23-86A8-EE920A619A14}" dt="2019-09-09T18:18:47.969" v="908"/>
        <pc:sldMkLst>
          <pc:docMk/>
          <pc:sldMk cId="332170881" sldId="1771"/>
        </pc:sldMkLst>
        <pc:spChg chg="del">
          <ac:chgData name="Nazar Shchur" userId="3faffa111ac016f6" providerId="LiveId" clId="{9CC2C915-9796-4C23-86A8-EE920A619A14}" dt="2019-09-09T17:00:41.312" v="642" actId="478"/>
          <ac:spMkLst>
            <pc:docMk/>
            <pc:sldMk cId="332170881" sldId="1771"/>
            <ac:spMk id="115" creationId="{E8A0AA94-3106-448B-AC6A-C1B04CF9D344}"/>
          </ac:spMkLst>
        </pc:spChg>
        <pc:spChg chg="add mod ord">
          <ac:chgData name="Nazar Shchur" userId="3faffa111ac016f6" providerId="LiveId" clId="{9CC2C915-9796-4C23-86A8-EE920A619A14}" dt="2019-09-09T17:04:23.812" v="690" actId="167"/>
          <ac:spMkLst>
            <pc:docMk/>
            <pc:sldMk cId="332170881" sldId="1771"/>
            <ac:spMk id="122" creationId="{85ED4F2B-D83B-449E-9CEE-594137E9FEAF}"/>
          </ac:spMkLst>
        </pc:spChg>
        <pc:spChg chg="del">
          <ac:chgData name="Nazar Shchur" userId="3faffa111ac016f6" providerId="LiveId" clId="{9CC2C915-9796-4C23-86A8-EE920A619A14}" dt="2019-09-09T17:00:42.781" v="643" actId="478"/>
          <ac:spMkLst>
            <pc:docMk/>
            <pc:sldMk cId="332170881" sldId="1771"/>
            <ac:spMk id="149" creationId="{A484726F-4D5F-4F37-96C9-4EF66C1B5202}"/>
          </ac:spMkLst>
        </pc:spChg>
        <pc:spChg chg="mod">
          <ac:chgData name="Nazar Shchur" userId="3faffa111ac016f6" providerId="LiveId" clId="{9CC2C915-9796-4C23-86A8-EE920A619A14}" dt="2019-09-09T17:01:56.973" v="676" actId="14100"/>
          <ac:spMkLst>
            <pc:docMk/>
            <pc:sldMk cId="332170881" sldId="1771"/>
            <ac:spMk id="151" creationId="{8ABFF410-78FA-4C52-8080-55FFF9DD39A6}"/>
          </ac:spMkLst>
        </pc:spChg>
        <pc:spChg chg="mod ord">
          <ac:chgData name="Nazar Shchur" userId="3faffa111ac016f6" providerId="LiveId" clId="{9CC2C915-9796-4C23-86A8-EE920A619A14}" dt="2019-09-09T17:04:02.120" v="684" actId="167"/>
          <ac:spMkLst>
            <pc:docMk/>
            <pc:sldMk cId="332170881" sldId="1771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7:04:05.279" v="685" actId="478"/>
          <ac:spMkLst>
            <pc:docMk/>
            <pc:sldMk cId="332170881" sldId="1771"/>
            <ac:spMk id="163" creationId="{B31D0250-B332-4943-9031-87BE4CD085A5}"/>
          </ac:spMkLst>
        </pc:s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8" creationId="{0FC9CE41-1EEF-43F0-B980-4FDBC3C5A9D3}"/>
          </ac:grpSpMkLst>
        </pc:gr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9" creationId="{B866F18D-123B-462C-85CA-FC0DFEDBB6CD}"/>
          </ac:grpSpMkLst>
        </pc:grpChg>
        <pc:cxnChg chg="mod">
          <ac:chgData name="Nazar Shchur" userId="3faffa111ac016f6" providerId="LiveId" clId="{9CC2C915-9796-4C23-86A8-EE920A619A14}" dt="2019-09-09T17:00:56.872" v="669" actId="14100"/>
          <ac:cxnSpMkLst>
            <pc:docMk/>
            <pc:sldMk cId="332170881" sldId="1771"/>
            <ac:cxnSpMk id="150" creationId="{49C4FFD6-2A23-4216-96B1-19E6C1356F67}"/>
          </ac:cxnSpMkLst>
        </pc:cxnChg>
        <pc:cxnChg chg="mod">
          <ac:chgData name="Nazar Shchur" userId="3faffa111ac016f6" providerId="LiveId" clId="{9CC2C915-9796-4C23-86A8-EE920A619A14}" dt="2019-09-09T17:02:02.218" v="677" actId="14100"/>
          <ac:cxnSpMkLst>
            <pc:docMk/>
            <pc:sldMk cId="332170881" sldId="1771"/>
            <ac:cxnSpMk id="152" creationId="{B3A49C77-9B42-45D9-A9C6-E78B43379B69}"/>
          </ac:cxnSpMkLst>
        </pc:cxnChg>
      </pc:sldChg>
      <pc:sldChg chg="addSp delSp modSp add delAnim modAnim">
        <pc:chgData name="Nazar Shchur" userId="3faffa111ac016f6" providerId="LiveId" clId="{9CC2C915-9796-4C23-86A8-EE920A619A14}" dt="2019-09-09T18:20:40.197" v="925" actId="207"/>
        <pc:sldMkLst>
          <pc:docMk/>
          <pc:sldMk cId="884076561" sldId="1772"/>
        </pc:sldMkLst>
        <pc:spChg chg="del">
          <ac:chgData name="Nazar Shchur" userId="3faffa111ac016f6" providerId="LiveId" clId="{9CC2C915-9796-4C23-86A8-EE920A619A14}" dt="2019-09-09T17:53:35.124" v="740" actId="478"/>
          <ac:spMkLst>
            <pc:docMk/>
            <pc:sldMk cId="884076561" sldId="1772"/>
            <ac:spMk id="122" creationId="{85ED4F2B-D83B-449E-9CEE-594137E9FEAF}"/>
          </ac:spMkLst>
        </pc:spChg>
        <pc:spChg chg="add mod ord">
          <ac:chgData name="Nazar Shchur" userId="3faffa111ac016f6" providerId="LiveId" clId="{9CC2C915-9796-4C23-86A8-EE920A619A14}" dt="2019-09-09T17:53:28.692" v="739" actId="167"/>
          <ac:spMkLst>
            <pc:docMk/>
            <pc:sldMk cId="884076561" sldId="1772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7:51:52.438" v="709" actId="20577"/>
          <ac:spMkLst>
            <pc:docMk/>
            <pc:sldMk cId="884076561" sldId="1772"/>
            <ac:spMk id="151" creationId="{8ABFF410-78FA-4C52-8080-55FFF9DD39A6}"/>
          </ac:spMkLst>
        </pc:spChg>
        <pc:spChg chg="mod">
          <ac:chgData name="Nazar Shchur" userId="3faffa111ac016f6" providerId="LiveId" clId="{9CC2C915-9796-4C23-86A8-EE920A619A14}" dt="2019-09-09T17:53:24.224" v="737" actId="14100"/>
          <ac:spMkLst>
            <pc:docMk/>
            <pc:sldMk cId="884076561" sldId="1772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3" creationId="{C4F2CBEF-AF6C-41AF-B7E7-B70950641817}"/>
          </ac:spMkLst>
        </pc:spChg>
        <pc:spChg chg="add mo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4" creationId="{B47263E4-71BD-4DF5-8C9C-152660ABFC34}"/>
          </ac:spMkLst>
        </pc:spChg>
        <pc:spChg chg="add mod">
          <ac:chgData name="Nazar Shchur" userId="3faffa111ac016f6" providerId="LiveId" clId="{9CC2C915-9796-4C23-86A8-EE920A619A14}" dt="2019-09-09T18:20:40.197" v="925" actId="207"/>
          <ac:spMkLst>
            <pc:docMk/>
            <pc:sldMk cId="884076561" sldId="1772"/>
            <ac:spMk id="166" creationId="{2D41C72F-64DF-482C-A332-A8FC81DA88AD}"/>
          </ac:spMkLst>
        </pc:spChg>
        <pc:spChg chg="add mod">
          <ac:chgData name="Nazar Shchur" userId="3faffa111ac016f6" providerId="LiveId" clId="{9CC2C915-9796-4C23-86A8-EE920A619A14}" dt="2019-09-09T18:20:36.461" v="924" actId="207"/>
          <ac:spMkLst>
            <pc:docMk/>
            <pc:sldMk cId="884076561" sldId="1772"/>
            <ac:spMk id="167" creationId="{8A249D01-FE09-4334-B3E5-88A8F9DFB41E}"/>
          </ac:spMkLst>
        </pc:spChg>
        <pc:spChg chg="add del">
          <ac:chgData name="Nazar Shchur" userId="3faffa111ac016f6" providerId="LiveId" clId="{9CC2C915-9796-4C23-86A8-EE920A619A14}" dt="2019-09-09T18:11:19.383" v="826" actId="478"/>
          <ac:spMkLst>
            <pc:docMk/>
            <pc:sldMk cId="884076561" sldId="1772"/>
            <ac:spMk id="168" creationId="{45DD9C58-A1B0-4236-9C68-E4131CEE447C}"/>
          </ac:spMkLst>
        </pc:spChg>
        <pc:cxnChg chg="add mod">
          <ac:chgData name="Nazar Shchur" userId="3faffa111ac016f6" providerId="LiveId" clId="{9CC2C915-9796-4C23-86A8-EE920A619A14}" dt="2019-09-09T18:19:24.930" v="916" actId="1076"/>
          <ac:cxnSpMkLst>
            <pc:docMk/>
            <pc:sldMk cId="884076561" sldId="1772"/>
            <ac:cxnSpMk id="165" creationId="{13A9805D-58F2-4BB4-B99F-3EADAD461A9F}"/>
          </ac:cxnSpMkLst>
        </pc:cxnChg>
      </pc:sldChg>
      <pc:sldChg chg="modSp add del ord">
        <pc:chgData name="Nazar Shchur" userId="3faffa111ac016f6" providerId="LiveId" clId="{9CC2C915-9796-4C23-86A8-EE920A619A14}" dt="2019-09-09T18:07:43.258" v="789" actId="2696"/>
        <pc:sldMkLst>
          <pc:docMk/>
          <pc:sldMk cId="697076968" sldId="1773"/>
        </pc:sldMkLst>
        <pc:spChg chg="mod">
          <ac:chgData name="Nazar Shchur" userId="3faffa111ac016f6" providerId="LiveId" clId="{9CC2C915-9796-4C23-86A8-EE920A619A14}" dt="2019-09-09T18:06:27.128" v="787"/>
          <ac:spMkLst>
            <pc:docMk/>
            <pc:sldMk cId="697076968" sldId="1773"/>
            <ac:spMk id="151" creationId="{8ABFF410-78FA-4C52-8080-55FFF9DD39A6}"/>
          </ac:spMkLst>
        </pc:spChg>
      </pc:sldChg>
      <pc:sldChg chg="addSp delSp modSp add delAnim modAnim">
        <pc:chgData name="Nazar Shchur" userId="3faffa111ac016f6" providerId="LiveId" clId="{9CC2C915-9796-4C23-86A8-EE920A619A14}" dt="2019-09-09T18:19:44.163" v="922" actId="1076"/>
        <pc:sldMkLst>
          <pc:docMk/>
          <pc:sldMk cId="1592967177" sldId="1774"/>
        </pc:sldMkLst>
        <pc:spChg chg="add mod">
          <ac:chgData name="Nazar Shchur" userId="3faffa111ac016f6" providerId="LiveId" clId="{9CC2C915-9796-4C23-86A8-EE920A619A14}" dt="2019-09-09T18:12:11.057" v="836" actId="208"/>
          <ac:spMkLst>
            <pc:docMk/>
            <pc:sldMk cId="1592967177" sldId="1774"/>
            <ac:spMk id="122" creationId="{1E5F896D-D31E-47BA-910C-98DEC37F8639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8:08:17.759" v="795" actId="207"/>
          <ac:spMkLst>
            <pc:docMk/>
            <pc:sldMk cId="1592967177" sldId="1774"/>
            <ac:spMk id="151" creationId="{8ABFF410-78FA-4C52-8080-55FFF9DD39A6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3" creationId="{C4F2CBEF-AF6C-41AF-B7E7-B70950641817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4" creationId="{B47263E4-71BD-4DF5-8C9C-152660ABFC34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6" creationId="{2D41C72F-64DF-482C-A332-A8FC81DA88AD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7" creationId="{8A249D01-FE09-4334-B3E5-88A8F9DFB41E}"/>
          </ac:spMkLst>
        </pc:spChg>
        <pc:spChg chg="add mod">
          <ac:chgData name="Nazar Shchur" userId="3faffa111ac016f6" providerId="LiveId" clId="{9CC2C915-9796-4C23-86A8-EE920A619A14}" dt="2019-09-09T18:10:32.664" v="818" actId="1076"/>
          <ac:spMkLst>
            <pc:docMk/>
            <pc:sldMk cId="1592967177" sldId="1774"/>
            <ac:spMk id="168" creationId="{5D5D41D8-C1FF-4BB6-9C2F-A3F65F0D02D7}"/>
          </ac:spMkLst>
        </pc:spChg>
        <pc:spChg chg="add mod">
          <ac:chgData name="Nazar Shchur" userId="3faffa111ac016f6" providerId="LiveId" clId="{9CC2C915-9796-4C23-86A8-EE920A619A14}" dt="2019-09-09T18:09:16.112" v="799" actId="14100"/>
          <ac:spMkLst>
            <pc:docMk/>
            <pc:sldMk cId="1592967177" sldId="1774"/>
            <ac:spMk id="169" creationId="{7B546181-81FC-49B2-BAD5-E06BE2D98CE3}"/>
          </ac:spMkLst>
        </pc:spChg>
        <pc:spChg chg="add mod">
          <ac:chgData name="Nazar Shchur" userId="3faffa111ac016f6" providerId="LiveId" clId="{9CC2C915-9796-4C23-86A8-EE920A619A14}" dt="2019-09-09T18:10:11.461" v="806" actId="207"/>
          <ac:spMkLst>
            <pc:docMk/>
            <pc:sldMk cId="1592967177" sldId="1774"/>
            <ac:spMk id="170" creationId="{B5036139-6AEB-4543-BE75-070A7D90A2B1}"/>
          </ac:spMkLst>
        </pc:spChg>
        <pc:cxnChg chg="mod">
          <ac:chgData name="Nazar Shchur" userId="3faffa111ac016f6" providerId="LiveId" clId="{9CC2C915-9796-4C23-86A8-EE920A619A14}" dt="2019-09-09T18:12:20.547" v="838" actId="14100"/>
          <ac:cxnSpMkLst>
            <pc:docMk/>
            <pc:sldMk cId="1592967177" sldId="1774"/>
            <ac:cxnSpMk id="152" creationId="{B3A49C77-9B42-45D9-A9C6-E78B43379B69}"/>
          </ac:cxnSpMkLst>
        </pc:cxnChg>
        <pc:cxnChg chg="mod ord">
          <ac:chgData name="Nazar Shchur" userId="3faffa111ac016f6" providerId="LiveId" clId="{9CC2C915-9796-4C23-86A8-EE920A619A14}" dt="2019-09-09T18:19:44.163" v="922" actId="1076"/>
          <ac:cxnSpMkLst>
            <pc:docMk/>
            <pc:sldMk cId="1592967177" sldId="1774"/>
            <ac:cxnSpMk id="165" creationId="{13A9805D-58F2-4BB4-B99F-3EADAD461A9F}"/>
          </ac:cxnSpMkLst>
        </pc:cxnChg>
      </pc:sldChg>
      <pc:sldChg chg="modSp add">
        <pc:chgData name="Nazar Shchur" userId="3faffa111ac016f6" providerId="LiveId" clId="{9CC2C915-9796-4C23-86A8-EE920A619A14}" dt="2019-09-10T07:08:40.100" v="962" actId="207"/>
        <pc:sldMkLst>
          <pc:docMk/>
          <pc:sldMk cId="785934301" sldId="1775"/>
        </pc:sldMkLst>
        <pc:spChg chg="mod">
          <ac:chgData name="Nazar Shchur" userId="3faffa111ac016f6" providerId="LiveId" clId="{9CC2C915-9796-4C23-86A8-EE920A619A14}" dt="2019-09-10T07:08:40.100" v="962" actId="207"/>
          <ac:spMkLst>
            <pc:docMk/>
            <pc:sldMk cId="785934301" sldId="1775"/>
            <ac:spMk id="113" creationId="{7E521B96-5627-43B0-A863-8EBB6E012C0E}"/>
          </ac:spMkLst>
        </pc:spChg>
        <pc:picChg chg="mod">
          <ac:chgData name="Nazar Shchur" userId="3faffa111ac016f6" providerId="LiveId" clId="{9CC2C915-9796-4C23-86A8-EE920A619A14}" dt="2019-09-10T07:08:24.499" v="957" actId="1076"/>
          <ac:picMkLst>
            <pc:docMk/>
            <pc:sldMk cId="785934301" sldId="1775"/>
            <ac:picMk id="13" creationId="{0D91D76E-8DB2-460C-B60A-66C6DE90BBE0}"/>
          </ac:picMkLst>
        </pc:picChg>
      </pc:sldChg>
      <pc:sldChg chg="add del">
        <pc:chgData name="Nazar Shchur" userId="3faffa111ac016f6" providerId="LiveId" clId="{9CC2C915-9796-4C23-86A8-EE920A619A14}" dt="2019-09-09T18:19:55.594" v="923" actId="2696"/>
        <pc:sldMkLst>
          <pc:docMk/>
          <pc:sldMk cId="3510056444" sldId="1775"/>
        </pc:sldMkLst>
      </pc:sldChg>
      <pc:sldChg chg="modSp add">
        <pc:chgData name="Nazar Shchur" userId="3faffa111ac016f6" providerId="LiveId" clId="{9CC2C915-9796-4C23-86A8-EE920A619A14}" dt="2019-09-10T07:09:35.246" v="981" actId="207"/>
        <pc:sldMkLst>
          <pc:docMk/>
          <pc:sldMk cId="4157191074" sldId="1776"/>
        </pc:sldMkLst>
        <pc:spChg chg="mod">
          <ac:chgData name="Nazar Shchur" userId="3faffa111ac016f6" providerId="LiveId" clId="{9CC2C915-9796-4C23-86A8-EE920A619A14}" dt="2019-09-10T07:09:35.246" v="981" actId="207"/>
          <ac:spMkLst>
            <pc:docMk/>
            <pc:sldMk cId="4157191074" sldId="1776"/>
            <ac:spMk id="113" creationId="{7E521B96-5627-43B0-A863-8EBB6E012C0E}"/>
          </ac:spMkLst>
        </pc:spChg>
      </pc:sldChg>
      <pc:sldChg chg="modSp add ord">
        <pc:chgData name="Nazar Shchur" userId="3faffa111ac016f6" providerId="LiveId" clId="{9CC2C915-9796-4C23-86A8-EE920A619A14}" dt="2019-09-10T07:10:13.341" v="987" actId="207"/>
        <pc:sldMkLst>
          <pc:docMk/>
          <pc:sldMk cId="4117322639" sldId="1777"/>
        </pc:sldMkLst>
        <pc:spChg chg="mod">
          <ac:chgData name="Nazar Shchur" userId="3faffa111ac016f6" providerId="LiveId" clId="{9CC2C915-9796-4C23-86A8-EE920A619A14}" dt="2019-09-10T07:10:13.341" v="987" actId="207"/>
          <ac:spMkLst>
            <pc:docMk/>
            <pc:sldMk cId="4117322639" sldId="1777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0:40.971" v="991" actId="207"/>
        <pc:sldMkLst>
          <pc:docMk/>
          <pc:sldMk cId="2257664707" sldId="1778"/>
        </pc:sldMkLst>
        <pc:spChg chg="mod">
          <ac:chgData name="Nazar Shchur" userId="3faffa111ac016f6" providerId="LiveId" clId="{9CC2C915-9796-4C23-86A8-EE920A619A14}" dt="2019-09-10T07:10:40.971" v="991" actId="207"/>
          <ac:spMkLst>
            <pc:docMk/>
            <pc:sldMk cId="2257664707" sldId="1778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04.005" v="995" actId="207"/>
        <pc:sldMkLst>
          <pc:docMk/>
          <pc:sldMk cId="967827803" sldId="1779"/>
        </pc:sldMkLst>
        <pc:spChg chg="mod">
          <ac:chgData name="Nazar Shchur" userId="3faffa111ac016f6" providerId="LiveId" clId="{9CC2C915-9796-4C23-86A8-EE920A619A14}" dt="2019-09-10T07:11:04.005" v="995" actId="207"/>
          <ac:spMkLst>
            <pc:docMk/>
            <pc:sldMk cId="967827803" sldId="1779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33.975" v="1003" actId="207"/>
        <pc:sldMkLst>
          <pc:docMk/>
          <pc:sldMk cId="4275661655" sldId="1780"/>
        </pc:sldMkLst>
        <pc:spChg chg="mod">
          <ac:chgData name="Nazar Shchur" userId="3faffa111ac016f6" providerId="LiveId" clId="{9CC2C915-9796-4C23-86A8-EE920A619A14}" dt="2019-09-10T07:11:33.975" v="1003" actId="207"/>
          <ac:spMkLst>
            <pc:docMk/>
            <pc:sldMk cId="4275661655" sldId="1780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41DBF11A-9981-45F3-978F-C6D8EAF6A260}"/>
    <pc:docChg chg="undo custSel addSld delSld modSld sldOrd">
      <pc:chgData name="Nazar Shchur" userId="3faffa111ac016f6" providerId="LiveId" clId="{41DBF11A-9981-45F3-978F-C6D8EAF6A260}" dt="2019-09-22T17:15:56.291" v="2494"/>
      <pc:docMkLst>
        <pc:docMk/>
      </pc:docMkLst>
      <pc:sldChg chg="modSp">
        <pc:chgData name="Nazar Shchur" userId="3faffa111ac016f6" providerId="LiveId" clId="{41DBF11A-9981-45F3-978F-C6D8EAF6A260}" dt="2019-09-22T13:03:30.051" v="2334" actId="20577"/>
        <pc:sldMkLst>
          <pc:docMk/>
          <pc:sldMk cId="3971564400" sldId="472"/>
        </pc:sldMkLst>
        <pc:spChg chg="mod">
          <ac:chgData name="Nazar Shchur" userId="3faffa111ac016f6" providerId="LiveId" clId="{41DBF11A-9981-45F3-978F-C6D8EAF6A260}" dt="2019-09-22T13:03:30.051" v="233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41DBF11A-9981-45F3-978F-C6D8EAF6A260}" dt="2019-09-22T13:03:58.325" v="2338" actId="207"/>
        <pc:sldMkLst>
          <pc:docMk/>
          <pc:sldMk cId="851714791" sldId="1302"/>
        </pc:sldMkLst>
        <pc:spChg chg="mod">
          <ac:chgData name="Nazar Shchur" userId="3faffa111ac016f6" providerId="LiveId" clId="{41DBF11A-9981-45F3-978F-C6D8EAF6A260}" dt="2019-09-22T13:03:42.670" v="2335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5.227" v="2337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8.325" v="2338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Sp modAnim">
        <pc:chgData name="Nazar Shchur" userId="3faffa111ac016f6" providerId="LiveId" clId="{41DBF11A-9981-45F3-978F-C6D8EAF6A260}" dt="2019-09-22T13:04:39.043" v="2345"/>
        <pc:sldMkLst>
          <pc:docMk/>
          <pc:sldMk cId="1493424970" sldId="1634"/>
        </pc:sldMkLst>
        <pc:spChg chg="mod">
          <ac:chgData name="Nazar Shchur" userId="3faffa111ac016f6" providerId="LiveId" clId="{41DBF11A-9981-45F3-978F-C6D8EAF6A260}" dt="2019-09-22T10:06:11.261" v="1022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41DBF11A-9981-45F3-978F-C6D8EAF6A260}" dt="2019-09-22T10:06:20.170" v="1026" actId="1076"/>
          <ac:picMkLst>
            <pc:docMk/>
            <pc:sldMk cId="1493424970" sldId="1634"/>
            <ac:picMk id="9" creationId="{89E7DC6B-6AF6-4AF2-A547-15E7BBAA2C01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142631282" sldId="1688"/>
        </pc:sldMkLst>
      </pc:sldChg>
      <pc:sldChg chg="addSp delSp modSp modAnim">
        <pc:chgData name="Nazar Shchur" userId="3faffa111ac016f6" providerId="LiveId" clId="{41DBF11A-9981-45F3-978F-C6D8EAF6A260}" dt="2019-09-22T13:04:46.962" v="2348"/>
        <pc:sldMkLst>
          <pc:docMk/>
          <pc:sldMk cId="4276479364" sldId="1699"/>
        </pc:sldMkLst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2" creationId="{9C48F442-13B9-4819-8109-A0A218FE3987}"/>
          </ac:spMkLst>
        </pc:spChg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3" creationId="{E2B20C4B-04FE-4E38-9FBE-48C7192D7698}"/>
          </ac:spMkLst>
        </pc:spChg>
        <pc:spChg chg="add mod">
          <ac:chgData name="Nazar Shchur" userId="3faffa111ac016f6" providerId="LiveId" clId="{41DBF11A-9981-45F3-978F-C6D8EAF6A260}" dt="2019-09-22T10:03:25.417" v="1002" actId="20577"/>
          <ac:spMkLst>
            <pc:docMk/>
            <pc:sldMk cId="4276479364" sldId="1699"/>
            <ac:spMk id="14" creationId="{6E112636-3FA3-46B2-8609-197ECB5CE70B}"/>
          </ac:spMkLst>
        </pc:spChg>
        <pc:spChg chg="mod">
          <ac:chgData name="Nazar Shchur" userId="3faffa111ac016f6" providerId="LiveId" clId="{41DBF11A-9981-45F3-978F-C6D8EAF6A260}" dt="2019-09-22T10:06:30.732" v="1027" actId="20577"/>
          <ac:spMkLst>
            <pc:docMk/>
            <pc:sldMk cId="4276479364" sldId="1699"/>
            <ac:spMk id="27" creationId="{5B03FA92-CB42-42F9-A196-A479DBC2EBDB}"/>
          </ac:spMkLst>
        </pc:spChg>
        <pc:picChg chg="add mod">
          <ac:chgData name="Nazar Shchur" userId="3faffa111ac016f6" providerId="LiveId" clId="{41DBF11A-9981-45F3-978F-C6D8EAF6A260}" dt="2019-09-22T10:00:05.153" v="929" actId="1076"/>
          <ac:picMkLst>
            <pc:docMk/>
            <pc:sldMk cId="4276479364" sldId="1699"/>
            <ac:picMk id="1026" creationId="{5EB7BC32-DB07-4D36-92F5-3D45437FCA77}"/>
          </ac:picMkLst>
        </pc:picChg>
        <pc:picChg chg="del">
          <ac:chgData name="Nazar Shchur" userId="3faffa111ac016f6" providerId="LiveId" clId="{41DBF11A-9981-45F3-978F-C6D8EAF6A260}" dt="2019-09-17T17:03:27.155" v="1" actId="478"/>
          <ac:picMkLst>
            <pc:docMk/>
            <pc:sldMk cId="4276479364" sldId="1699"/>
            <ac:picMk id="1028" creationId="{D5082C99-F7E2-4E77-BE0F-BA26C099E723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07907733" sldId="1784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2399884734" sldId="1785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908408206" sldId="1786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253064998" sldId="1787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4178280145" sldId="1788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408126464" sldId="1789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72816172" sldId="1790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733709676" sldId="1791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335215718" sldId="1792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836168321" sldId="1793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344666336" sldId="1794"/>
        </pc:sldMkLst>
      </pc:sldChg>
      <pc:sldChg chg="del">
        <pc:chgData name="Nazar Shchur" userId="3faffa111ac016f6" providerId="LiveId" clId="{41DBF11A-9981-45F3-978F-C6D8EAF6A260}" dt="2019-09-22T13:03:04.707" v="2321" actId="47"/>
        <pc:sldMkLst>
          <pc:docMk/>
          <pc:sldMk cId="973720709" sldId="1795"/>
        </pc:sldMkLst>
      </pc:sldChg>
      <pc:sldChg chg="addSp delSp modSp delAnim modAnim">
        <pc:chgData name="Nazar Shchur" userId="3faffa111ac016f6" providerId="LiveId" clId="{41DBF11A-9981-45F3-978F-C6D8EAF6A260}" dt="2019-09-22T17:15:49.873" v="2493"/>
        <pc:sldMkLst>
          <pc:docMk/>
          <pc:sldMk cId="2650601113" sldId="1796"/>
        </pc:sldMkLst>
        <pc:spChg chg="mod">
          <ac:chgData name="Nazar Shchur" userId="3faffa111ac016f6" providerId="LiveId" clId="{41DBF11A-9981-45F3-978F-C6D8EAF6A260}" dt="2019-09-22T16:31:40.885" v="2403" actId="207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28:19.271" v="2388" actId="478"/>
          <ac:picMkLst>
            <pc:docMk/>
            <pc:sldMk cId="2650601113" sldId="1796"/>
            <ac:picMk id="12" creationId="{1271DB6B-F345-4D9C-B28B-5B233B9E9D78}"/>
          </ac:picMkLst>
        </pc:picChg>
        <pc:picChg chg="add mod">
          <ac:chgData name="Nazar Shchur" userId="3faffa111ac016f6" providerId="LiveId" clId="{41DBF11A-9981-45F3-978F-C6D8EAF6A260}" dt="2019-09-22T16:31:19.586" v="2397" actId="167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70453907" sldId="1797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314158255" sldId="1798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443913953" sldId="1799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889267961" sldId="1800"/>
        </pc:sldMkLst>
      </pc:sldChg>
      <pc:sldChg chg="addSp delSp modSp add delAnim modAnim">
        <pc:chgData name="Nazar Shchur" userId="3faffa111ac016f6" providerId="LiveId" clId="{41DBF11A-9981-45F3-978F-C6D8EAF6A260}" dt="2019-09-22T13:05:30.559" v="2358"/>
        <pc:sldMkLst>
          <pc:docMk/>
          <pc:sldMk cId="137645363" sldId="1801"/>
        </pc:sldMkLst>
        <pc:spChg chg="mod">
          <ac:chgData name="Nazar Shchur" userId="3faffa111ac016f6" providerId="LiveId" clId="{41DBF11A-9981-45F3-978F-C6D8EAF6A260}" dt="2019-09-22T10:39:34.613" v="1460"/>
          <ac:spMkLst>
            <pc:docMk/>
            <pc:sldMk cId="137645363" sldId="1801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8" creationId="{C252D722-2169-4597-85F1-8A488AEA9413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4" creationId="{8363254D-FDB0-4697-8AD0-FEF17A29CD54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5" creationId="{402DC358-B727-4840-B370-89FADACFF1CA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6" creationId="{51FDD04B-D0E9-41BA-9DCF-416CB0E69DF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9" creationId="{D8549633-F6B0-4A49-819D-6DFA54E662FF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2" creationId="{2D00746D-C759-4FB1-BE16-C0919AABD10D}"/>
          </ac:spMkLst>
        </pc:spChg>
        <pc:spChg chg="add del mod">
          <ac:chgData name="Nazar Shchur" userId="3faffa111ac016f6" providerId="LiveId" clId="{41DBF11A-9981-45F3-978F-C6D8EAF6A260}" dt="2019-09-17T17:45:46.623" v="156" actId="478"/>
          <ac:spMkLst>
            <pc:docMk/>
            <pc:sldMk cId="137645363" sldId="1801"/>
            <ac:spMk id="23" creationId="{DA132FB5-1B33-41DB-9FF7-1B30D4F31E60}"/>
          </ac:spMkLst>
        </pc:spChg>
        <pc:spChg chg="add mod">
          <ac:chgData name="Nazar Shchur" userId="3faffa111ac016f6" providerId="LiveId" clId="{41DBF11A-9981-45F3-978F-C6D8EAF6A260}" dt="2019-09-22T10:43:25.911" v="1476" actId="1035"/>
          <ac:spMkLst>
            <pc:docMk/>
            <pc:sldMk cId="137645363" sldId="1801"/>
            <ac:spMk id="25" creationId="{F41C6923-5DBA-4B45-9F93-2DEA9DDEF4A5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6" creationId="{828403CD-4368-496E-BA69-36836F4418CF}"/>
          </ac:spMkLst>
        </pc:spChg>
        <pc:spChg chg="add mod">
          <ac:chgData name="Nazar Shchur" userId="3faffa111ac016f6" providerId="LiveId" clId="{41DBF11A-9981-45F3-978F-C6D8EAF6A260}" dt="2019-09-22T12:30:39.007" v="2013" actId="20577"/>
          <ac:spMkLst>
            <pc:docMk/>
            <pc:sldMk cId="137645363" sldId="1801"/>
            <ac:spMk id="27" creationId="{47C6F293-2A4A-43EB-841A-5123BD09CAF6}"/>
          </ac:spMkLst>
        </pc:spChg>
        <pc:spChg chg="del">
          <ac:chgData name="Nazar Shchur" userId="3faffa111ac016f6" providerId="LiveId" clId="{41DBF11A-9981-45F3-978F-C6D8EAF6A260}" dt="2019-09-17T17:03:33.184" v="3" actId="478"/>
          <ac:spMkLst>
            <pc:docMk/>
            <pc:sldMk cId="137645363" sldId="1801"/>
            <ac:spMk id="27" creationId="{5B03FA92-CB42-42F9-A196-A479DBC2EBDB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8" creationId="{EE0CD7A3-45D8-4C98-8CD0-02AF350FF6C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9" creationId="{8B1A0502-D552-4785-B075-CD175788CA1B}"/>
          </ac:spMkLst>
        </pc:spChg>
        <pc:spChg chg="add del">
          <ac:chgData name="Nazar Shchur" userId="3faffa111ac016f6" providerId="LiveId" clId="{41DBF11A-9981-45F3-978F-C6D8EAF6A260}" dt="2019-09-22T10:42:57.235" v="1468" actId="478"/>
          <ac:spMkLst>
            <pc:docMk/>
            <pc:sldMk cId="137645363" sldId="1801"/>
            <ac:spMk id="34" creationId="{EEDC0298-8187-4DE2-B57F-6DACD658C4C0}"/>
          </ac:spMkLst>
        </pc:spChg>
        <pc:grpChg chg="add mod">
          <ac:chgData name="Nazar Shchur" userId="3faffa111ac016f6" providerId="LiveId" clId="{41DBF11A-9981-45F3-978F-C6D8EAF6A260}" dt="2019-09-22T10:39:05.120" v="1456" actId="1076"/>
          <ac:grpSpMkLst>
            <pc:docMk/>
            <pc:sldMk cId="137645363" sldId="1801"/>
            <ac:grpSpMk id="6" creationId="{BE7A69F0-EE39-41E1-A354-DF7ED7CEF79F}"/>
          </ac:grpSpMkLst>
        </pc:grpChg>
        <pc:picChg chg="add del mod">
          <ac:chgData name="Nazar Shchur" userId="3faffa111ac016f6" providerId="LiveId" clId="{41DBF11A-9981-45F3-978F-C6D8EAF6A260}" dt="2019-09-17T17:47:16.944" v="190" actId="478"/>
          <ac:picMkLst>
            <pc:docMk/>
            <pc:sldMk cId="137645363" sldId="1801"/>
            <ac:picMk id="6" creationId="{9402C17F-DFA6-4135-99BE-0B45F9E8A2FA}"/>
          </ac:picMkLst>
        </pc:picChg>
        <pc:picChg chg="del">
          <ac:chgData name="Nazar Shchur" userId="3faffa111ac016f6" providerId="LiveId" clId="{41DBF11A-9981-45F3-978F-C6D8EAF6A260}" dt="2019-09-17T17:03:31.206" v="2" actId="478"/>
          <ac:picMkLst>
            <pc:docMk/>
            <pc:sldMk cId="137645363" sldId="1801"/>
            <ac:picMk id="1028" creationId="{D5082C99-F7E2-4E77-BE0F-BA26C099E723}"/>
          </ac:picMkLst>
        </pc:pic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13" creationId="{BBB40B64-6EE7-420C-8238-48F42518B302}"/>
          </ac:cxnSpMkLst>
        </pc:cxnChg>
        <pc:cxnChg chg="add mod ord">
          <ac:chgData name="Nazar Shchur" userId="3faffa111ac016f6" providerId="LiveId" clId="{41DBF11A-9981-45F3-978F-C6D8EAF6A260}" dt="2019-09-22T10:42:30.245" v="1461" actId="14100"/>
          <ac:cxnSpMkLst>
            <pc:docMk/>
            <pc:sldMk cId="137645363" sldId="1801"/>
            <ac:cxnSpMk id="17" creationId="{49B47A37-E3F0-42BE-A5A1-EEC1F2DDD518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0" creationId="{AC762AB6-1D35-48E7-8C61-4D1DB7B74002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4" creationId="{6CFF8AA1-8339-43A9-80B5-890E858F2426}"/>
          </ac:cxnSpMkLst>
        </pc:cxnChg>
        <pc:cxnChg chg="add mod or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30" creationId="{C2C9CA38-AC52-4A44-AE34-A135B629C472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5:21.735" v="2354"/>
        <pc:sldMkLst>
          <pc:docMk/>
          <pc:sldMk cId="1885246330" sldId="1802"/>
        </pc:sldMkLst>
        <pc:spChg chg="mod">
          <ac:chgData name="Nazar Shchur" userId="3faffa111ac016f6" providerId="LiveId" clId="{41DBF11A-9981-45F3-978F-C6D8EAF6A260}" dt="2019-09-22T10:39:31.502" v="1459"/>
          <ac:spMkLst>
            <pc:docMk/>
            <pc:sldMk cId="1885246330" sldId="1802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1" creationId="{86DE90DA-283B-4ADA-A6C0-ADF5248A0764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5" creationId="{DFB2E791-9B52-40E4-8AA1-CF499EBE2C53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9" creationId="{26D84B17-90E2-460A-813A-2582551C2DE5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2" creationId="{3AFCBEAC-6FEA-47D6-8E7A-05A059077647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5" creationId="{DDD8B5C2-F4EB-4B1A-8F57-2A23573CB2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6" creationId="{F623438D-DE36-4E7E-9A75-B2492CC368EB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7" creationId="{55C91F22-CEF9-48BD-A218-70B9CD1889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8" creationId="{0F6564A4-8D60-4729-AE56-B1EBB6220A91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9" creationId="{EB988AE3-FB80-4A49-A4EF-836ED1C6DE9E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30" creationId="{93403474-6A20-4703-BDAE-8E04B63B1B5E}"/>
          </ac:spMkLst>
        </pc:spChg>
        <pc:grpChg chg="add mod">
          <ac:chgData name="Nazar Shchur" userId="3faffa111ac016f6" providerId="LiveId" clId="{41DBF11A-9981-45F3-978F-C6D8EAF6A260}" dt="2019-09-22T10:37:12.596" v="1439" actId="1036"/>
          <ac:grpSpMkLst>
            <pc:docMk/>
            <pc:sldMk cId="1885246330" sldId="1802"/>
            <ac:grpSpMk id="6" creationId="{F5D47F65-69B8-4686-8CBB-E0B883D1500B}"/>
          </ac:grpSpMkLst>
        </pc:grpChg>
        <pc:picChg chg="del mod modCrop">
          <ac:chgData name="Nazar Shchur" userId="3faffa111ac016f6" providerId="LiveId" clId="{41DBF11A-9981-45F3-978F-C6D8EAF6A260}" dt="2019-09-17T17:42:02.057" v="108" actId="478"/>
          <ac:picMkLst>
            <pc:docMk/>
            <pc:sldMk cId="1885246330" sldId="1802"/>
            <ac:picMk id="6" creationId="{9402C17F-DFA6-4135-99BE-0B45F9E8A2FA}"/>
          </ac:picMkLst>
        </pc:pic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8" creationId="{09734D43-5DAD-4C5C-A017-7D01A3C732E7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6" creationId="{55942196-254D-485B-9374-753FC576E545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7" creationId="{BAFC74C2-81F0-4C2E-AEB1-49E4DA8E5BE3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4" creationId="{C839249D-2187-4298-BB2B-A0B2DFF332F3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5:53.114" v="2367"/>
        <pc:sldMkLst>
          <pc:docMk/>
          <pc:sldMk cId="2272361247" sldId="1803"/>
        </pc:sldMkLst>
        <pc:spChg chg="mod">
          <ac:chgData name="Nazar Shchur" userId="3faffa111ac016f6" providerId="LiveId" clId="{41DBF11A-9981-45F3-978F-C6D8EAF6A260}" dt="2019-09-22T10:59:49.324" v="1539" actId="790"/>
          <ac:spMkLst>
            <pc:docMk/>
            <pc:sldMk cId="2272361247" sldId="1803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8" creationId="{C252D722-2169-4597-85F1-8A488AEA9413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4" creationId="{8363254D-FDB0-4697-8AD0-FEF17A29CD54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5" creationId="{402DC358-B727-4840-B370-89FADACFF1CA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6" creationId="{51FDD04B-D0E9-41BA-9DCF-416CB0E69DF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9" creationId="{D8549633-F6B0-4A49-819D-6DFA54E662F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2" creationId="{2D00746D-C759-4FB1-BE16-C0919AABD10D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6" creationId="{828403CD-4368-496E-BA69-36836F4418C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8" creationId="{EE0CD7A3-45D8-4C98-8CD0-02AF350FF6C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9" creationId="{8B1A0502-D552-4785-B075-CD175788CA1B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39" creationId="{8F0ACECC-1C5F-45CE-BE0E-CBC8BA30C087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0" creationId="{55AC1DFB-BB84-4D8A-8A8C-00DA2CA53C7A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1" creationId="{84874AF2-06D8-48F5-92ED-05E26C68017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2" creationId="{8F66D0A9-F522-4630-A9D3-F5651D7B3521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3" creationId="{F9D95BC0-06D0-4B67-AC41-421378558D95}"/>
          </ac:spMkLst>
        </pc:spChg>
        <pc:spChg chg="add del mod">
          <ac:chgData name="Nazar Shchur" userId="3faffa111ac016f6" providerId="LiveId" clId="{41DBF11A-9981-45F3-978F-C6D8EAF6A260}" dt="2019-09-17T17:52:38" v="320" actId="478"/>
          <ac:spMkLst>
            <pc:docMk/>
            <pc:sldMk cId="2272361247" sldId="1803"/>
            <ac:spMk id="44" creationId="{2502359E-47BD-4AA0-A8ED-4DE1F2A749E0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6" creationId="{CAC2DBC0-8A77-45CF-877A-3B232FDE8676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7" creationId="{292FB560-8A5B-49AB-94A5-4312F825F2F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8" creationId="{3AF455FD-4068-448D-8B09-677A694D8C8C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56" creationId="{0E9F15F7-1154-48BA-8954-20257062FAD2}"/>
          </ac:spMkLst>
        </pc:spChg>
        <pc:spChg chg="add del mod">
          <ac:chgData name="Nazar Shchur" userId="3faffa111ac016f6" providerId="LiveId" clId="{41DBF11A-9981-45F3-978F-C6D8EAF6A260}" dt="2019-09-17T17:54:15.364" v="415" actId="478"/>
          <ac:spMkLst>
            <pc:docMk/>
            <pc:sldMk cId="2272361247" sldId="1803"/>
            <ac:spMk id="57" creationId="{8DBEF88A-5E0D-485C-95B0-CC4E9B97D404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7" creationId="{B703ADBC-31D9-4900-92E0-0AC19060A263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8" creationId="{7384D0C0-DBDC-4683-8174-9D8AE6904E17}"/>
          </ac:spMkLst>
        </pc:spChg>
        <pc:spChg chg="add del mod">
          <ac:chgData name="Nazar Shchur" userId="3faffa111ac016f6" providerId="LiveId" clId="{41DBF11A-9981-45F3-978F-C6D8EAF6A260}" dt="2019-09-17T17:54:12.124" v="413" actId="478"/>
          <ac:spMkLst>
            <pc:docMk/>
            <pc:sldMk cId="2272361247" sldId="1803"/>
            <ac:spMk id="58" creationId="{9DEFF5E1-77CA-4619-977E-474A9CE7DB4D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59" creationId="{A8D951D4-8BC9-4E7C-9690-2AE9D6D9BCD5}"/>
          </ac:spMkLst>
        </pc:spChg>
        <pc:spChg chg="add del mod">
          <ac:chgData name="Nazar Shchur" userId="3faffa111ac016f6" providerId="LiveId" clId="{41DBF11A-9981-45F3-978F-C6D8EAF6A260}" dt="2019-09-17T17:54:13.413" v="414" actId="478"/>
          <ac:spMkLst>
            <pc:docMk/>
            <pc:sldMk cId="2272361247" sldId="1803"/>
            <ac:spMk id="59" creationId="{E5F5102D-C4AB-412D-8C4D-DF57B714D321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0" creationId="{85BC27A7-3717-46DB-BB7A-60942BA78819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1" creationId="{53C3D77D-A7EC-40D5-BE05-472E9FFA0C1F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2" creationId="{F4A6DC18-E03F-4344-A47D-5A9E82035888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3" creationId="{8BC54FF8-0FF6-478B-B5FC-056D9F8886F7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4" creationId="{29B0571F-2744-4B9F-B7AE-86DED04478FE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5" creationId="{DBE7D409-500A-4E16-A247-5EE7EE661704}"/>
          </ac:spMkLst>
        </pc:spChg>
        <pc:spChg chg="add del">
          <ac:chgData name="Nazar Shchur" userId="3faffa111ac016f6" providerId="LiveId" clId="{41DBF11A-9981-45F3-978F-C6D8EAF6A260}" dt="2019-09-22T11:26:25.461" v="1683" actId="478"/>
          <ac:spMkLst>
            <pc:docMk/>
            <pc:sldMk cId="2272361247" sldId="1803"/>
            <ac:spMk id="67" creationId="{75955D10-9EA2-49AD-B91C-0AF79A3ADE6E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7" creationId="{50ACBA09-B1B4-444D-8B0D-AE5C181F5192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8" creationId="{A4863A0A-089F-4DBA-8B2D-FE6226417321}"/>
          </ac:spMkLst>
        </pc:s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6" creationId="{82828C0C-164C-4F78-8AFC-CBFED340FA30}"/>
          </ac:grpSpMkLst>
        </pc:gr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7" creationId="{17B27F5A-ABD7-4C54-BF81-AB631874D28E}"/>
          </ac:grpSpMkLst>
        </pc:grpChg>
        <pc:picChg chg="add del mod">
          <ac:chgData name="Nazar Shchur" userId="3faffa111ac016f6" providerId="LiveId" clId="{41DBF11A-9981-45F3-978F-C6D8EAF6A260}" dt="2019-09-17T17:56:09.087" v="467" actId="478"/>
          <ac:picMkLst>
            <pc:docMk/>
            <pc:sldMk cId="2272361247" sldId="1803"/>
            <ac:picMk id="6" creationId="{99330C33-0B14-4CBA-99EA-A968E7E41664}"/>
          </ac:picMkLst>
        </pc:picChg>
        <pc:picChg chg="add del mod">
          <ac:chgData name="Nazar Shchur" userId="3faffa111ac016f6" providerId="LiveId" clId="{41DBF11A-9981-45F3-978F-C6D8EAF6A260}" dt="2019-09-17T17:56:10.327" v="468" actId="478"/>
          <ac:picMkLst>
            <pc:docMk/>
            <pc:sldMk cId="2272361247" sldId="1803"/>
            <ac:picMk id="7" creationId="{E78C13D2-0BD8-490A-A021-90983AAF0710}"/>
          </ac:picMkLst>
        </pc:pic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3" creationId="{BBB40B64-6EE7-420C-8238-48F42518B3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7" creationId="{49B47A37-E3F0-42BE-A5A1-EEC1F2DDD518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0" creationId="{AC762AB6-1D35-48E7-8C61-4D1DB7B740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4" creationId="{6CFF8AA1-8339-43A9-80B5-890E858F2426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5" creationId="{58298FEC-E82C-4FAD-9EB8-94A16118D417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7" creationId="{809E7799-3A71-4AA8-BCCF-7A11D5C80B53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0" creationId="{F1AE3D05-D3D1-43D3-B924-6CAE0F0B2FBC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4" creationId="{59DDA681-EBFC-4836-B572-62E4491026CA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5" creationId="{2D541B18-7BA7-4B52-AEC4-358BD3C6774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6" creationId="{5C8C7DF6-7CE1-412B-A1F2-8B460DC014A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7" creationId="{BD7D9A13-2A0B-48B5-86F9-AE49C9B962D3}"/>
          </ac:cxnSpMkLst>
        </pc:cxnChg>
        <pc:cxnChg chg="add del mod">
          <ac:chgData name="Nazar Shchur" userId="3faffa111ac016f6" providerId="LiveId" clId="{41DBF11A-9981-45F3-978F-C6D8EAF6A260}" dt="2019-09-17T17:52:40.909" v="321" actId="478"/>
          <ac:cxnSpMkLst>
            <pc:docMk/>
            <pc:sldMk cId="2272361247" sldId="1803"/>
            <ac:cxnSpMk id="45" creationId="{6CC2B742-EEAC-46F9-A84F-37A0F7ADAF7E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49" creationId="{92376F96-FA11-482D-BBA6-742ED428EFC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0" creationId="{4FB335AD-30E4-4B0F-983E-3DFEFFB215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1" creationId="{642B3F59-EA3A-4380-B66F-B6637DE0E54B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2" creationId="{1817A61C-8704-4F4A-866D-0AC22F64D72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3" creationId="{440A1182-E0A3-4811-AC6D-22A3DA24AC0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4" creationId="{E682C25A-1DE7-4CD6-9AB1-83FCE5CD17F1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5" creationId="{B9F2913F-0ED8-4DFA-B4BD-B0E4989DD7A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6" creationId="{A1FCA94A-A703-4CE1-9461-7E0E722017B2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8" creationId="{F4F9CAC6-7C9D-4B71-B951-A7D298D34C0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9" creationId="{50EC63BA-9484-4E38-BA3D-1E9D31158C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2" creationId="{2A8A65B1-CFFF-4258-BB1B-4C8AD0B14EA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3" creationId="{F9CC66D1-EE4D-4349-95B3-F2655018F56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5" creationId="{14755DFD-C950-417E-873D-B6226E557CB9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6" creationId="{E8DE32F9-A232-4AA5-9F48-CC6245399C40}"/>
          </ac:cxnSpMkLst>
        </pc:cxnChg>
      </pc:sldChg>
      <pc:sldChg chg="addSp delSp modSp add del ord">
        <pc:chgData name="Nazar Shchur" userId="3faffa111ac016f6" providerId="LiveId" clId="{41DBF11A-9981-45F3-978F-C6D8EAF6A260}" dt="2019-09-17T18:04:19.616" v="533" actId="47"/>
        <pc:sldMkLst>
          <pc:docMk/>
          <pc:sldMk cId="882443687" sldId="1804"/>
        </pc:sldMkLst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17T18:02:08.952" v="514"/>
          <ac:spMkLst>
            <pc:docMk/>
            <pc:sldMk cId="882443687" sldId="1804"/>
            <ac:spMk id="14" creationId="{489B13B7-6AF3-469D-ADBD-6E3047E0C65E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9" creationId="{26D84B17-90E2-460A-813A-2582551C2DE5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17T17:58:59.448" v="494" actId="1076"/>
          <ac:spMkLst>
            <pc:docMk/>
            <pc:sldMk cId="882443687" sldId="1804"/>
            <ac:spMk id="25" creationId="{72A1C428-DA03-4B33-8D7C-801AD33F4287}"/>
          </ac:spMkLst>
        </pc:spChg>
        <pc:spChg chg="add mod">
          <ac:chgData name="Nazar Shchur" userId="3faffa111ac016f6" providerId="LiveId" clId="{41DBF11A-9981-45F3-978F-C6D8EAF6A260}" dt="2019-09-17T17:58:51.562" v="492" actId="1076"/>
          <ac:spMkLst>
            <pc:docMk/>
            <pc:sldMk cId="882443687" sldId="1804"/>
            <ac:spMk id="26" creationId="{146BE3D7-1C78-43AC-BB5E-06C5D26A4875}"/>
          </ac:spMkLst>
        </pc:spChg>
        <pc:spChg chg="add mod">
          <ac:chgData name="Nazar Shchur" userId="3faffa111ac016f6" providerId="LiveId" clId="{41DBF11A-9981-45F3-978F-C6D8EAF6A260}" dt="2019-09-17T17:58:32.559" v="487" actId="1076"/>
          <ac:spMkLst>
            <pc:docMk/>
            <pc:sldMk cId="882443687" sldId="1804"/>
            <ac:spMk id="27" creationId="{000919D8-D09A-485C-A387-A3F65EC54BF6}"/>
          </ac:spMkLst>
        </pc:spChg>
        <pc:picChg chg="add mod">
          <ac:chgData name="Nazar Shchur" userId="3faffa111ac016f6" providerId="LiveId" clId="{41DBF11A-9981-45F3-978F-C6D8EAF6A260}" dt="2019-09-17T17:58:38.232" v="488"/>
          <ac:picMkLst>
            <pc:docMk/>
            <pc:sldMk cId="882443687" sldId="1804"/>
            <ac:picMk id="6" creationId="{009367EA-A201-47AA-AEA7-A15C414B758F}"/>
          </ac:picMkLst>
        </pc:pic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8" creationId="{09734D43-5DAD-4C5C-A017-7D01A3C732E7}"/>
          </ac:cxnSpMkLst>
        </pc:cxnChg>
        <pc:cxnChg chg="add del mod">
          <ac:chgData name="Nazar Shchur" userId="3faffa111ac016f6" providerId="LiveId" clId="{41DBF11A-9981-45F3-978F-C6D8EAF6A260}" dt="2019-09-17T17:59:54.806" v="498" actId="478"/>
          <ac:cxnSpMkLst>
            <pc:docMk/>
            <pc:sldMk cId="882443687" sldId="1804"/>
            <ac:cxnSpMk id="13" creationId="{F91AF72A-8163-469B-8160-1CA0FA6DE790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17T17:59:40.888" v="496" actId="1035"/>
          <ac:cxnSpMkLst>
            <pc:docMk/>
            <pc:sldMk cId="882443687" sldId="1804"/>
            <ac:cxnSpMk id="22" creationId="{1C71C57E-4A1F-4BB0-8A4D-7143EB7C5EE2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17T17:58:42.896" v="489" actId="14100"/>
          <ac:cxnSpMkLst>
            <pc:docMk/>
            <pc:sldMk cId="882443687" sldId="1804"/>
            <ac:cxnSpMk id="28" creationId="{10C0E3DA-FAEE-47DE-9417-14075B68E4D5}"/>
          </ac:cxnSpMkLst>
        </pc:cxnChg>
      </pc:sldChg>
      <pc:sldChg chg="addSp modSp add del modAnim">
        <pc:chgData name="Nazar Shchur" userId="3faffa111ac016f6" providerId="LiveId" clId="{41DBF11A-9981-45F3-978F-C6D8EAF6A260}" dt="2019-09-17T18:17:03.552" v="755" actId="47"/>
        <pc:sldMkLst>
          <pc:docMk/>
          <pc:sldMk cId="1739396252" sldId="1805"/>
        </pc:sldMkLst>
        <pc:spChg chg="mod">
          <ac:chgData name="Nazar Shchur" userId="3faffa111ac016f6" providerId="LiveId" clId="{41DBF11A-9981-45F3-978F-C6D8EAF6A260}" dt="2019-09-17T18:03:06.458" v="523"/>
          <ac:spMkLst>
            <pc:docMk/>
            <pc:sldMk cId="1739396252" sldId="1805"/>
            <ac:spMk id="14" creationId="{489B13B7-6AF3-469D-ADBD-6E3047E0C65E}"/>
          </ac:spMkLst>
        </pc:spChg>
        <pc:spChg chg="add mod">
          <ac:chgData name="Nazar Shchur" userId="3faffa111ac016f6" providerId="LiveId" clId="{41DBF11A-9981-45F3-978F-C6D8EAF6A260}" dt="2019-09-17T18:03:28.792" v="531" actId="208"/>
          <ac:spMkLst>
            <pc:docMk/>
            <pc:sldMk cId="1739396252" sldId="1805"/>
            <ac:spMk id="17" creationId="{ADEE6341-253C-4AE7-BF68-5527C011F81A}"/>
          </ac:spMkLst>
        </pc:spChg>
        <pc:spChg chg="add">
          <ac:chgData name="Nazar Shchur" userId="3faffa111ac016f6" providerId="LiveId" clId="{41DBF11A-9981-45F3-978F-C6D8EAF6A260}" dt="2019-09-17T18:03:57.518" v="532"/>
          <ac:spMkLst>
            <pc:docMk/>
            <pc:sldMk cId="1739396252" sldId="1805"/>
            <ac:spMk id="18" creationId="{83A121C9-B208-44B0-ADE8-5398E7FBC57A}"/>
          </ac:spMkLst>
        </pc:spChg>
        <pc:picChg chg="mod">
          <ac:chgData name="Nazar Shchur" userId="3faffa111ac016f6" providerId="LiveId" clId="{41DBF11A-9981-45F3-978F-C6D8EAF6A260}" dt="2019-09-17T18:03:17.957" v="528" actId="1076"/>
          <ac:picMkLst>
            <pc:docMk/>
            <pc:sldMk cId="1739396252" sldId="1805"/>
            <ac:picMk id="6" creationId="{009367EA-A201-47AA-AEA7-A15C414B758F}"/>
          </ac:picMkLst>
        </pc:picChg>
      </pc:sldChg>
      <pc:sldChg chg="addSp delSp modSp add del ord delAnim">
        <pc:chgData name="Nazar Shchur" userId="3faffa111ac016f6" providerId="LiveId" clId="{41DBF11A-9981-45F3-978F-C6D8EAF6A260}" dt="2019-09-22T13:01:56.783" v="2312" actId="47"/>
        <pc:sldMkLst>
          <pc:docMk/>
          <pc:sldMk cId="1239006874" sldId="1806"/>
        </pc:sldMkLst>
        <pc:spChg chg="add mod or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7" creationId="{62F29DF7-AAD2-40CE-80F8-8395CD187E00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8" creationId="{28E61261-7856-42B2-B870-B201807E19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4" creationId="{489B13B7-6AF3-469D-ADBD-6E3047E0C65E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7" creationId="{ADEE6341-253C-4AE7-BF68-5527C011F81A}"/>
          </ac:spMkLst>
        </pc:spChg>
        <pc:spChg chg="del">
          <ac:chgData name="Nazar Shchur" userId="3faffa111ac016f6" providerId="LiveId" clId="{41DBF11A-9981-45F3-978F-C6D8EAF6A260}" dt="2019-09-17T18:19:58.983" v="834" actId="478"/>
          <ac:spMkLst>
            <pc:docMk/>
            <pc:sldMk cId="1239006874" sldId="1806"/>
            <ac:spMk id="18" creationId="{83A121C9-B208-44B0-ADE8-5398E7FBC5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5" creationId="{72A1C428-DA03-4B33-8D7C-801AD33F4287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6" creationId="{146BE3D7-1C78-43AC-BB5E-06C5D26A4875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7" creationId="{000919D8-D09A-485C-A387-A3F65EC54BF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5" creationId="{02832876-E154-4C2C-9867-1C28E9C68383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6" creationId="{E8FB27F1-FF21-4BB0-A28F-3BE5D4B16B0D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7" creationId="{ABAAD07A-996A-40B7-9F74-8D7A58A00ED8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8" creationId="{417CE6CB-6A4D-4011-866A-A26FA625E9E7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9" creationId="{5A763DC8-6043-446F-BA26-B56C32C6E249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0" creationId="{13BB0F83-6A48-4F05-9E0F-C4AC7EFD5684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1" creationId="{A0FFFDE1-8805-4F5C-A64D-BA180ED0F94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4" creationId="{485BEFD4-156D-4ACA-A993-638752E46885}"/>
          </ac:spMkLst>
        </pc:spChg>
        <pc:spChg chg="add del">
          <ac:chgData name="Nazar Shchur" userId="3faffa111ac016f6" providerId="LiveId" clId="{41DBF11A-9981-45F3-978F-C6D8EAF6A260}" dt="2019-09-17T18:19:27.369" v="813"/>
          <ac:spMkLst>
            <pc:docMk/>
            <pc:sldMk cId="1239006874" sldId="1806"/>
            <ac:spMk id="55" creationId="{ABBEC142-0406-4863-9F4E-1CC909DFD390}"/>
          </ac:spMkLst>
        </pc:spChg>
        <pc:grpChg chg="add del mod">
          <ac:chgData name="Nazar Shchur" userId="3faffa111ac016f6" providerId="LiveId" clId="{41DBF11A-9981-45F3-978F-C6D8EAF6A260}" dt="2019-09-22T11:34:22.495" v="1704" actId="165"/>
          <ac:grpSpMkLst>
            <pc:docMk/>
            <pc:sldMk cId="1239006874" sldId="1806"/>
            <ac:grpSpMk id="6" creationId="{10DBCE4B-C2C1-462C-9C17-8DCBBC7EAAEE}"/>
          </ac:grpSpMkLst>
        </pc:grpChg>
        <pc:picChg chg="del mod">
          <ac:chgData name="Nazar Shchur" userId="3faffa111ac016f6" providerId="LiveId" clId="{41DBF11A-9981-45F3-978F-C6D8EAF6A260}" dt="2019-09-17T18:20:00.631" v="835" actId="478"/>
          <ac:picMkLst>
            <pc:docMk/>
            <pc:sldMk cId="1239006874" sldId="1806"/>
            <ac:picMk id="6" creationId="{009367EA-A201-47AA-AEA7-A15C414B758F}"/>
          </ac:picMkLst>
        </pc:pic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2" creationId="{1C71C57E-4A1F-4BB0-8A4D-7143EB7C5EE2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3" creationId="{4990D228-43E8-496B-AD21-18B9891F88A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4" creationId="{FF1893BD-4676-4CAB-9817-EE2509FE491E}"/>
          </ac:cxnSpMkLst>
        </pc:cxn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8" creationId="{10C0E3DA-FAEE-47DE-9417-14075B68E4D5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9" creationId="{FBBDB4D9-4225-4F03-82F8-A659A2162AE4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0" creationId="{BFBAEE7A-F4E0-4A26-BDAC-A037E15B0BFA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4" creationId="{9A347979-B78A-4211-A2FD-DC50779F0AF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5" creationId="{6F668118-E71D-47E0-8467-8B7FF91EC386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6" creationId="{DF461C8D-BB57-449E-8782-8119C2CFB5C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7" creationId="{C7AF54C2-C25A-471E-9BE3-B55B2F48CE00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8" creationId="{7B1AADC3-28F6-4D24-9ACC-F5D6F676BA7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9" creationId="{BCE8F509-7781-4DCA-840F-49754EB41033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1" creationId="{77C62E4C-961C-4E30-BDAC-A3C46DD8CF4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3" creationId="{A3ED2835-B89C-4F92-B852-35995F17249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52" creationId="{E9397737-EE9F-4395-85C8-D666647827D1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6:55.061" v="2376"/>
        <pc:sldMkLst>
          <pc:docMk/>
          <pc:sldMk cId="2475393641" sldId="1807"/>
        </pc:sldMkLst>
        <pc:spChg chg="mod">
          <ac:chgData name="Nazar Shchur" userId="3faffa111ac016f6" providerId="LiveId" clId="{41DBF11A-9981-45F3-978F-C6D8EAF6A260}" dt="2019-09-22T12:46:42.050" v="2122" actId="790"/>
          <ac:spMkLst>
            <pc:docMk/>
            <pc:sldMk cId="2475393641" sldId="1807"/>
            <ac:spMk id="5" creationId="{00000000-0000-0000-0000-000000000000}"/>
          </ac:spMkLst>
        </pc:spChg>
        <pc:spChg chg="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2" creationId="{5210B206-F98C-4459-A428-817112662189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9" creationId="{26D84B17-90E2-460A-813A-2582551C2DE5}"/>
          </ac:spMkLst>
        </pc:spChg>
        <pc:spChg chg="add mod or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22" creationId="{40B5860C-7D6D-4E24-AE9B-F133B8ADF03B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2:49:28.358" v="2145" actId="1076"/>
          <ac:spMkLst>
            <pc:docMk/>
            <pc:sldMk cId="2475393641" sldId="1807"/>
            <ac:spMk id="37" creationId="{EF4EF0B8-423B-4F1F-9FCC-90FD7885393D}"/>
          </ac:spMkLst>
        </pc:spChg>
        <pc:spChg chg="add mod">
          <ac:chgData name="Nazar Shchur" userId="3faffa111ac016f6" providerId="LiveId" clId="{41DBF11A-9981-45F3-978F-C6D8EAF6A260}" dt="2019-09-22T12:49:55.950" v="2153" actId="1035"/>
          <ac:spMkLst>
            <pc:docMk/>
            <pc:sldMk cId="2475393641" sldId="1807"/>
            <ac:spMk id="39" creationId="{F4C36B7C-93D9-4433-803A-4119974AAC8B}"/>
          </ac:spMkLst>
        </pc:spChg>
        <pc:spChg chg="add mod">
          <ac:chgData name="Nazar Shchur" userId="3faffa111ac016f6" providerId="LiveId" clId="{41DBF11A-9981-45F3-978F-C6D8EAF6A260}" dt="2019-09-22T12:50:55.203" v="2167" actId="1076"/>
          <ac:spMkLst>
            <pc:docMk/>
            <pc:sldMk cId="2475393641" sldId="1807"/>
            <ac:spMk id="40" creationId="{5EDE9AF1-F8D2-4A46-A2A2-DD4A8BE679FB}"/>
          </ac:spMkLst>
        </pc:spChg>
        <pc:spChg chg="add 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40" creationId="{5F04C862-E077-4CF1-A117-6A3A4B99E94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1" creationId="{8D28617B-5BCF-4401-A89B-9B69BD0BDEED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2" creationId="{967F1165-EF0F-4BE9-ABB6-152180D5269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3" creationId="{EB65D033-1037-4846-8387-E4CA39DD84AF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4" creationId="{BFEE921D-8F5C-4668-9002-17893F84FEC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5" creationId="{F6DE57CE-A302-435F-9971-4B8DC98F81C3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8" creationId="{83ECB6CD-366C-4C4A-A76E-B3AE43E4804C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49" creationId="{34C44430-3371-468F-81CA-8D6EDA706FB0}"/>
          </ac:spMkLst>
        </pc:spChg>
        <pc:spChg chg="add mod">
          <ac:chgData name="Nazar Shchur" userId="3faffa111ac016f6" providerId="LiveId" clId="{41DBF11A-9981-45F3-978F-C6D8EAF6A260}" dt="2019-09-22T12:52:28.335" v="2172" actId="1076"/>
          <ac:spMkLst>
            <pc:docMk/>
            <pc:sldMk cId="2475393641" sldId="1807"/>
            <ac:spMk id="49" creationId="{E6AF3D3E-0425-41A2-94A0-85A8194E01C1}"/>
          </ac:spMkLst>
        </pc:spChg>
        <pc:spChg chg="add mod">
          <ac:chgData name="Nazar Shchur" userId="3faffa111ac016f6" providerId="LiveId" clId="{41DBF11A-9981-45F3-978F-C6D8EAF6A260}" dt="2019-09-22T12:52:56.176" v="2180" actId="207"/>
          <ac:spMkLst>
            <pc:docMk/>
            <pc:sldMk cId="2475393641" sldId="1807"/>
            <ac:spMk id="50" creationId="{39A720B5-FAE1-42B6-8367-7DB70E2CF273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0" creationId="{543772EB-CEFC-4E40-A876-4B22CE0250DB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1" creationId="{728F99D4-906B-4A8C-90AF-9DFA7D075099}"/>
          </ac:spMkLst>
        </pc:spChg>
        <pc:spChg chg="add mod">
          <ac:chgData name="Nazar Shchur" userId="3faffa111ac016f6" providerId="LiveId" clId="{41DBF11A-9981-45F3-978F-C6D8EAF6A260}" dt="2019-09-22T12:53:24.288" v="2186" actId="1076"/>
          <ac:spMkLst>
            <pc:docMk/>
            <pc:sldMk cId="2475393641" sldId="1807"/>
            <ac:spMk id="51" creationId="{852DF6E3-0446-4622-9576-F6447CA4D840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2" creationId="{4F188C78-0097-42BC-A6F0-FF1F791BF392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3" creationId="{0B9EB0A9-E5F7-4AF9-AFE4-2B6F10FC4A65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4" creationId="{308F88BF-C31D-419A-95BF-25A7F3C9AB93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5" creationId="{9F39DB5F-564E-4A58-B93C-18E42F27DF76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6" creationId="{4BB636F5-47DB-4766-9F1E-8E38D216B9AA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7" creationId="{746839AA-088C-4420-AD26-BC3C7F1CE23E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8" creationId="{FB707306-4467-48B1-A907-AE4603A4774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9" creationId="{6EC5C3BB-DE46-49AE-BF65-860741338B0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60" creationId="{20ADD8D0-48DE-4917-A2D1-7FF5C2947E0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62" creationId="{F5C4D71B-0693-4E64-94A1-74763EC50EE0}"/>
          </ac:spMkLst>
        </pc:spChg>
        <pc:grpChg chg="add mod">
          <ac:chgData name="Nazar Shchur" userId="3faffa111ac016f6" providerId="LiveId" clId="{41DBF11A-9981-45F3-978F-C6D8EAF6A260}" dt="2019-09-22T12:49:59.767" v="2156" actId="1035"/>
          <ac:grpSpMkLst>
            <pc:docMk/>
            <pc:sldMk cId="2475393641" sldId="1807"/>
            <ac:grpSpMk id="6" creationId="{CC3A02BA-3054-43B8-8995-4D7C56874DC6}"/>
          </ac:grpSpMkLst>
        </pc:grpChg>
        <pc:grpChg chg="add mod">
          <ac:chgData name="Nazar Shchur" userId="3faffa111ac016f6" providerId="LiveId" clId="{41DBF11A-9981-45F3-978F-C6D8EAF6A260}" dt="2019-09-22T12:49:06.461" v="2131" actId="164"/>
          <ac:grpSpMkLst>
            <pc:docMk/>
            <pc:sldMk cId="2475393641" sldId="1807"/>
            <ac:grpSpMk id="61" creationId="{C0F5AC64-39CC-4689-B7E0-3BF13EA992CD}"/>
          </ac:grpSpMkLst>
        </pc:grpChg>
        <pc:picChg chg="add del mod">
          <ac:chgData name="Nazar Shchur" userId="3faffa111ac016f6" providerId="LiveId" clId="{41DBF11A-9981-45F3-978F-C6D8EAF6A260}" dt="2019-09-17T18:24:46.281" v="923" actId="478"/>
          <ac:picMkLst>
            <pc:docMk/>
            <pc:sldMk cId="2475393641" sldId="1807"/>
            <ac:picMk id="6" creationId="{33D24549-92C4-4819-89F6-9C9CC57D2115}"/>
          </ac:picMkLst>
        </pc:picChg>
        <pc:picChg chg="add del">
          <ac:chgData name="Nazar Shchur" userId="3faffa111ac016f6" providerId="LiveId" clId="{41DBF11A-9981-45F3-978F-C6D8EAF6A260}" dt="2019-09-17T18:21:30.598" v="851"/>
          <ac:picMkLst>
            <pc:docMk/>
            <pc:sldMk cId="2475393641" sldId="1807"/>
            <ac:picMk id="26" creationId="{07031D0A-718E-4511-A652-4A5B1CD29F5B}"/>
          </ac:picMkLst>
        </pc:pic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8" creationId="{09734D43-5DAD-4C5C-A017-7D01A3C732E7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0" creationId="{79D96544-CAF3-43ED-8C5A-10D13F2DA46C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5" creationId="{0ADFE46A-DF8A-468A-9403-E60E5F742CBB}"/>
          </ac:cxnSpMkLst>
        </pc:cxnChg>
        <pc:cxnChg chg="add del">
          <ac:chgData name="Nazar Shchur" userId="3faffa111ac016f6" providerId="LiveId" clId="{41DBF11A-9981-45F3-978F-C6D8EAF6A260}" dt="2019-09-17T18:21:30.598" v="851"/>
          <ac:cxnSpMkLst>
            <pc:docMk/>
            <pc:sldMk cId="2475393641" sldId="1807"/>
            <ac:cxnSpMk id="27" creationId="{1D8E6EDC-549E-4A49-B97E-B10EE9C62C89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8" creationId="{E738D124-DFA4-46E4-915C-9C6C9E45771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9" creationId="{1D437BFF-FEDC-4705-905B-D65112D5C1BA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4" creationId="{BCA57BD7-B440-4A32-8B28-A2E01A824967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5" creationId="{15871918-9386-456B-ADF6-30E1AEA5E608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6" creationId="{713E765F-D3B8-4C9F-BFB5-CF61DB146A6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8" creationId="{0424B531-97D8-46C0-A42F-946A45E6013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6" creationId="{C7D91816-591B-45CA-A7CC-CA1F319562A1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7" creationId="{A27BD9B5-5DE8-4709-8229-E25E399E81C0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50.808" v="2384"/>
        <pc:sldMkLst>
          <pc:docMk/>
          <pc:sldMk cId="26117048" sldId="1808"/>
        </pc:sldMkLst>
        <pc:spChg chg="mod">
          <ac:chgData name="Nazar Shchur" userId="3faffa111ac016f6" providerId="LiveId" clId="{41DBF11A-9981-45F3-978F-C6D8EAF6A260}" dt="2019-09-22T10:39:23.196" v="1457"/>
          <ac:spMkLst>
            <pc:docMk/>
            <pc:sldMk cId="26117048" sldId="1808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2" creationId="{9C48F442-13B9-4819-8109-A0A218FE3987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3" creationId="{E2B20C4B-04FE-4E38-9FBE-48C7192D7698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4" creationId="{6E112636-3FA3-46B2-8609-197ECB5CE70B}"/>
          </ac:spMkLst>
        </pc:spChg>
        <pc:spChg chg="add del mod">
          <ac:chgData name="Nazar Shchur" userId="3faffa111ac016f6" providerId="LiveId" clId="{41DBF11A-9981-45F3-978F-C6D8EAF6A260}" dt="2019-09-22T10:09:18.563" v="1073" actId="478"/>
          <ac:spMkLst>
            <pc:docMk/>
            <pc:sldMk cId="26117048" sldId="1808"/>
            <ac:spMk id="15" creationId="{C0EE090C-418E-4182-A881-98897AFAB8B7}"/>
          </ac:spMkLst>
        </pc:spChg>
        <pc:spChg chg="add mod">
          <ac:chgData name="Nazar Shchur" userId="3faffa111ac016f6" providerId="LiveId" clId="{41DBF11A-9981-45F3-978F-C6D8EAF6A260}" dt="2019-09-22T12:29:08.251" v="2003" actId="1076"/>
          <ac:spMkLst>
            <pc:docMk/>
            <pc:sldMk cId="26117048" sldId="1808"/>
            <ac:spMk id="16" creationId="{A74DF5CF-9EE8-4DC1-A5E6-D0C088DA3656}"/>
          </ac:spMkLst>
        </pc:spChg>
        <pc:spChg chg="add mod">
          <ac:chgData name="Nazar Shchur" userId="3faffa111ac016f6" providerId="LiveId" clId="{41DBF11A-9981-45F3-978F-C6D8EAF6A260}" dt="2019-09-22T12:29:11.933" v="2004" actId="1076"/>
          <ac:spMkLst>
            <pc:docMk/>
            <pc:sldMk cId="26117048" sldId="1808"/>
            <ac:spMk id="17" creationId="{2E7A5C99-6C58-4B09-A7A9-7E7C325C6966}"/>
          </ac:spMkLst>
        </pc:spChg>
        <pc:spChg chg="add mod">
          <ac:chgData name="Nazar Shchur" userId="3faffa111ac016f6" providerId="LiveId" clId="{41DBF11A-9981-45F3-978F-C6D8EAF6A260}" dt="2019-09-22T12:29:15.855" v="2011" actId="1035"/>
          <ac:spMkLst>
            <pc:docMk/>
            <pc:sldMk cId="26117048" sldId="1808"/>
            <ac:spMk id="18" creationId="{352130D5-9244-4900-931B-8A355361AE9F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2" creationId="{704ADF0B-FD20-464C-BB20-B72A6DE2D479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3" creationId="{33C30E34-BF64-4778-B0CF-CD8E514B4E13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4" creationId="{5C7EF996-C535-40E0-8872-DF8B7F6BF4D4}"/>
          </ac:spMkLst>
        </pc:spChg>
        <pc:spChg chg="mod">
          <ac:chgData name="Nazar Shchur" userId="3faffa111ac016f6" providerId="LiveId" clId="{41DBF11A-9981-45F3-978F-C6D8EAF6A260}" dt="2019-09-22T10:19:45.679" v="1166" actId="1076"/>
          <ac:spMkLst>
            <pc:docMk/>
            <pc:sldMk cId="26117048" sldId="1808"/>
            <ac:spMk id="27" creationId="{5B03FA92-CB42-42F9-A196-A479DBC2EBDB}"/>
          </ac:spMkLst>
        </pc:spChg>
        <pc:picChg chg="del">
          <ac:chgData name="Nazar Shchur" userId="3faffa111ac016f6" providerId="LiveId" clId="{41DBF11A-9981-45F3-978F-C6D8EAF6A260}" dt="2019-09-22T10:08:34.809" v="1029" actId="478"/>
          <ac:picMkLst>
            <pc:docMk/>
            <pc:sldMk cId="26117048" sldId="1808"/>
            <ac:picMk id="1026" creationId="{5EB7BC32-DB07-4D36-92F5-3D45437FCA77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0" creationId="{B95FD9F0-ADA1-4A26-8285-CE697C11F598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2" creationId="{A47A2093-A761-4DB1-B954-04FFCBA10221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4" creationId="{B12EFD92-A74F-4E0A-8BC8-DE3E9709B306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3:06:01.993" v="2368"/>
        <pc:sldMkLst>
          <pc:docMk/>
          <pc:sldMk cId="2875260702" sldId="1809"/>
        </pc:sldMkLst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7" creationId="{B703ADBC-31D9-4900-92E0-0AC19060A263}"/>
          </ac:spMkLst>
        </pc:spChg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8" creationId="{7384D0C0-DBDC-4683-8174-9D8AE6904E17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59" creationId="{A8D951D4-8BC9-4E7C-9690-2AE9D6D9BCD5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4" creationId="{29B0571F-2744-4B9F-B7AE-86DED04478FE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5" creationId="{DBE7D409-500A-4E16-A247-5EE7EE661704}"/>
          </ac:spMkLst>
        </pc:spChg>
        <pc:spChg chg="add mod">
          <ac:chgData name="Nazar Shchur" userId="3faffa111ac016f6" providerId="LiveId" clId="{41DBF11A-9981-45F3-978F-C6D8EAF6A260}" dt="2019-09-22T11:07:22.096" v="1657"/>
          <ac:spMkLst>
            <pc:docMk/>
            <pc:sldMk cId="2875260702" sldId="1809"/>
            <ac:spMk id="67" creationId="{A3CB36E9-ED06-4E49-B4B4-7A5F6D4241BB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0" creationId="{C79D6C11-76AE-40E6-8BB7-553E8A1AC9D4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1" creationId="{A970951A-0E9A-4896-8692-7CD3294E3837}"/>
          </ac:spMkLst>
        </pc:s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6" creationId="{82828C0C-164C-4F78-8AFC-CBFED340FA30}"/>
          </ac:grpSpMkLst>
        </pc:gr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7" creationId="{17B27F5A-ABD7-4C54-BF81-AB631874D28E}"/>
          </ac:grpSpMkLst>
        </pc:grpChg>
      </pc:sldChg>
      <pc:sldChg chg="addSp delSp modSp add delAnim modAnim">
        <pc:chgData name="Nazar Shchur" userId="3faffa111ac016f6" providerId="LiveId" clId="{41DBF11A-9981-45F3-978F-C6D8EAF6A260}" dt="2019-09-22T13:09:00.467" v="2385" actId="1035"/>
        <pc:sldMkLst>
          <pc:docMk/>
          <pc:sldMk cId="3355605367" sldId="1810"/>
        </pc:sldMkLst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57" creationId="{F4BC05A4-DF7E-4136-A2B0-666AD19C607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67" creationId="{A3CB36E9-ED06-4E49-B4B4-7A5F6D4241B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0" creationId="{C79D6C11-76AE-40E6-8BB7-553E8A1AC9D4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1" creationId="{A970951A-0E9A-4896-8692-7CD3294E3837}"/>
          </ac:spMkLst>
        </pc:spChg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103" creationId="{FEDAC9C6-A3C2-4E48-96F8-24E3B2BE16A3}"/>
          </ac:spMkLst>
        </pc:spChg>
        <pc:spChg chg="add mod">
          <ac:chgData name="Nazar Shchur" userId="3faffa111ac016f6" providerId="LiveId" clId="{41DBF11A-9981-45F3-978F-C6D8EAF6A260}" dt="2019-09-22T12:09:48.748" v="1771" actId="20577"/>
          <ac:spMkLst>
            <pc:docMk/>
            <pc:sldMk cId="3355605367" sldId="1810"/>
            <ac:spMk id="104" creationId="{741F3048-C865-431E-9B5F-ED724BCCD96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5" creationId="{D141C1BB-8CF3-4D09-836E-0A248314941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6" creationId="{A4A13FCE-89CD-4A99-9888-AC38F6FD9A6C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7" creationId="{0FBF72BA-75FA-47B3-ABFF-FD037D26535B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8" creationId="{B7508F8E-3D38-4E3E-80CE-C98E81FD6B1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9" creationId="{2BE7ADAF-C6A6-442F-B104-C59E766B1C35}"/>
          </ac:spMkLst>
        </pc:spChg>
        <pc:spChg chg="add mod">
          <ac:chgData name="Nazar Shchur" userId="3faffa111ac016f6" providerId="LiveId" clId="{41DBF11A-9981-45F3-978F-C6D8EAF6A260}" dt="2019-09-22T12:05:51.872" v="1727" actId="1038"/>
          <ac:spMkLst>
            <pc:docMk/>
            <pc:sldMk cId="3355605367" sldId="1810"/>
            <ac:spMk id="110" creationId="{E37AEAE9-59E1-478A-BF02-95C54C12C18F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11" creationId="{3073A2C3-2A59-4CDA-B5EC-64C8A2F2CDA4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6" creationId="{D3E5DD5C-B2A1-47B8-A93F-F53A31BC1D32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7" creationId="{981C0590-E123-4CE2-9A3E-DF787F4C8DA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8" creationId="{82EF4FD0-2BE1-4516-9927-2B41795A1DF5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9" creationId="{63309D4A-8EDA-4393-96FB-A95654A68FC1}"/>
          </ac:spMkLst>
        </pc:spChg>
        <pc:spChg chg="add del mod">
          <ac:chgData name="Nazar Shchur" userId="3faffa111ac016f6" providerId="LiveId" clId="{41DBF11A-9981-45F3-978F-C6D8EAF6A260}" dt="2019-09-22T12:19:48.996" v="1815" actId="478"/>
          <ac:spMkLst>
            <pc:docMk/>
            <pc:sldMk cId="3355605367" sldId="1810"/>
            <ac:spMk id="130" creationId="{A680ACEC-0E3E-46B7-88BD-FC85254BC10B}"/>
          </ac:spMkLst>
        </pc:spChg>
        <pc:spChg chg="add del mod">
          <ac:chgData name="Nazar Shchur" userId="3faffa111ac016f6" providerId="LiveId" clId="{41DBF11A-9981-45F3-978F-C6D8EAF6A260}" dt="2019-09-22T12:19:47.051" v="1814" actId="478"/>
          <ac:spMkLst>
            <pc:docMk/>
            <pc:sldMk cId="3355605367" sldId="1810"/>
            <ac:spMk id="131" creationId="{347EED3B-D417-439B-9C77-6685D16DA58C}"/>
          </ac:spMkLst>
        </pc:spChg>
        <pc:spChg chg="add del mod">
          <ac:chgData name="Nazar Shchur" userId="3faffa111ac016f6" providerId="LiveId" clId="{41DBF11A-9981-45F3-978F-C6D8EAF6A260}" dt="2019-09-22T12:19:59.656" v="1822" actId="478"/>
          <ac:spMkLst>
            <pc:docMk/>
            <pc:sldMk cId="3355605367" sldId="1810"/>
            <ac:spMk id="132" creationId="{AB3BC42F-A01F-45F0-850B-BF45B6E610CC}"/>
          </ac:spMkLst>
        </pc:spChg>
        <pc:spChg chg="add del mod">
          <ac:chgData name="Nazar Shchur" userId="3faffa111ac016f6" providerId="LiveId" clId="{41DBF11A-9981-45F3-978F-C6D8EAF6A260}" dt="2019-09-22T12:20:00.901" v="1823" actId="478"/>
          <ac:spMkLst>
            <pc:docMk/>
            <pc:sldMk cId="3355605367" sldId="1810"/>
            <ac:spMk id="134" creationId="{79249358-DF9D-4A90-A4D4-5975E52C2FDD}"/>
          </ac:spMkLst>
        </pc:spChg>
        <pc:spChg chg="add mod">
          <ac:chgData name="Nazar Shchur" userId="3faffa111ac016f6" providerId="LiveId" clId="{41DBF11A-9981-45F3-978F-C6D8EAF6A260}" dt="2019-09-22T12:10:13.625" v="1777" actId="20577"/>
          <ac:spMkLst>
            <pc:docMk/>
            <pc:sldMk cId="3355605367" sldId="1810"/>
            <ac:spMk id="135" creationId="{B6B84075-017C-438B-9443-A2A6264572D1}"/>
          </ac:spMkLst>
        </pc:spChg>
        <pc:spChg chg="add mod">
          <ac:chgData name="Nazar Shchur" userId="3faffa111ac016f6" providerId="LiveId" clId="{41DBF11A-9981-45F3-978F-C6D8EAF6A260}" dt="2019-09-22T12:12:03.770" v="1783" actId="1076"/>
          <ac:spMkLst>
            <pc:docMk/>
            <pc:sldMk cId="3355605367" sldId="1810"/>
            <ac:spMk id="136" creationId="{098D2108-4FB4-4428-9F89-0C176D53F896}"/>
          </ac:spMkLst>
        </pc:spChg>
        <pc:spChg chg="add mod or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7" creationId="{73D3CC73-B88C-4CA6-B96A-0814F021C297}"/>
          </ac:spMkLst>
        </pc:spChg>
        <pc:spChg chg="add mo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8" creationId="{6E3406E8-BE33-4C2E-80EF-1191F6C9E937}"/>
          </ac:spMkLst>
        </pc:spChg>
        <pc:spChg chg="add mod ord">
          <ac:chgData name="Nazar Shchur" userId="3faffa111ac016f6" providerId="LiveId" clId="{41DBF11A-9981-45F3-978F-C6D8EAF6A260}" dt="2019-09-22T13:09:00.467" v="2385" actId="1035"/>
          <ac:spMkLst>
            <pc:docMk/>
            <pc:sldMk cId="3355605367" sldId="1810"/>
            <ac:spMk id="139" creationId="{672B7890-7077-4405-8E84-39808BEEAA09}"/>
          </ac:spMkLst>
        </pc:s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6" creationId="{82828C0C-164C-4F78-8AFC-CBFED340FA30}"/>
          </ac:grpSpMkLst>
        </pc:gr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7" creationId="{17B27F5A-ABD7-4C54-BF81-AB631874D28E}"/>
          </ac:grpSpMkLst>
        </pc:grpChg>
        <pc:grpChg chg="add del mod">
          <ac:chgData name="Nazar Shchur" userId="3faffa111ac016f6" providerId="LiveId" clId="{41DBF11A-9981-45F3-978F-C6D8EAF6A260}" dt="2019-09-22T11:26:58.600" v="1689" actId="478"/>
          <ac:grpSpMkLst>
            <pc:docMk/>
            <pc:sldMk cId="3355605367" sldId="1810"/>
            <ac:grpSpMk id="58" creationId="{2F288633-7858-47A6-B6B6-9BF5398660B6}"/>
          </ac:grpSpMkLst>
        </pc:grp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2" creationId="{AC7EB4F2-AD24-417D-90FE-7AF8934FBA74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3" creationId="{B984C1EA-1B44-442E-8F23-17F6703D8CEB}"/>
          </ac:cxnSpMkLst>
        </pc:cxnChg>
        <pc:cxnChg chg="add del mod">
          <ac:chgData name="Nazar Shchur" userId="3faffa111ac016f6" providerId="LiveId" clId="{41DBF11A-9981-45F3-978F-C6D8EAF6A260}" dt="2019-09-22T12:19:49.842" v="1816" actId="478"/>
          <ac:cxnSpMkLst>
            <pc:docMk/>
            <pc:sldMk cId="3355605367" sldId="1810"/>
            <ac:cxnSpMk id="114" creationId="{1C2E322D-457B-4260-AD96-3395E0A95195}"/>
          </ac:cxnSpMkLst>
        </pc:cxnChg>
        <pc:cxnChg chg="add del mod">
          <ac:chgData name="Nazar Shchur" userId="3faffa111ac016f6" providerId="LiveId" clId="{41DBF11A-9981-45F3-978F-C6D8EAF6A260}" dt="2019-09-22T12:19:51.109" v="1817" actId="478"/>
          <ac:cxnSpMkLst>
            <pc:docMk/>
            <pc:sldMk cId="3355605367" sldId="1810"/>
            <ac:cxnSpMk id="115" creationId="{99BE2A0A-0330-4BC0-B042-94F918FB58D3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6" creationId="{CBF5AC34-68BB-4AFF-BBD5-C5F6779794CD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7" creationId="{EECFF995-B571-4DEF-A704-EDAB496CADE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8" creationId="{9D449B4C-420C-4842-9DD4-0A6258871E2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9" creationId="{96B9AA70-E99D-4644-9CE9-37A9CBC44D27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0" creationId="{B18B9F84-DEDF-47E9-A98B-4F443AC4F008}"/>
          </ac:cxnSpMkLst>
        </pc:cxnChg>
        <pc:cxnChg chg="add del mod">
          <ac:chgData name="Nazar Shchur" userId="3faffa111ac016f6" providerId="LiveId" clId="{41DBF11A-9981-45F3-978F-C6D8EAF6A260}" dt="2019-09-22T12:19:53.455" v="1819" actId="478"/>
          <ac:cxnSpMkLst>
            <pc:docMk/>
            <pc:sldMk cId="3355605367" sldId="1810"/>
            <ac:cxnSpMk id="121" creationId="{4FEB1640-7B6A-4DB0-B9B6-F3ECF9C75FEA}"/>
          </ac:cxnSpMkLst>
        </pc:cxnChg>
        <pc:cxnChg chg="add del mod">
          <ac:chgData name="Nazar Shchur" userId="3faffa111ac016f6" providerId="LiveId" clId="{41DBF11A-9981-45F3-978F-C6D8EAF6A260}" dt="2019-09-22T12:19:52.314" v="1818" actId="478"/>
          <ac:cxnSpMkLst>
            <pc:docMk/>
            <pc:sldMk cId="3355605367" sldId="1810"/>
            <ac:cxnSpMk id="122" creationId="{9EDEFEAF-471F-4B61-BFBA-EAB6E6DD70FF}"/>
          </ac:cxnSpMkLst>
        </pc:cxnChg>
        <pc:cxnChg chg="add del mod">
          <ac:chgData name="Nazar Shchur" userId="3faffa111ac016f6" providerId="LiveId" clId="{41DBF11A-9981-45F3-978F-C6D8EAF6A260}" dt="2019-09-22T12:20:02.491" v="1824" actId="478"/>
          <ac:cxnSpMkLst>
            <pc:docMk/>
            <pc:sldMk cId="3355605367" sldId="1810"/>
            <ac:cxnSpMk id="123" creationId="{7B0ADC60-BB2B-46CB-B2D5-52EF2544FC17}"/>
          </ac:cxnSpMkLst>
        </pc:cxnChg>
        <pc:cxnChg chg="add del mod">
          <ac:chgData name="Nazar Shchur" userId="3faffa111ac016f6" providerId="LiveId" clId="{41DBF11A-9981-45F3-978F-C6D8EAF6A260}" dt="2019-09-22T12:19:56.708" v="1820" actId="478"/>
          <ac:cxnSpMkLst>
            <pc:docMk/>
            <pc:sldMk cId="3355605367" sldId="1810"/>
            <ac:cxnSpMk id="124" creationId="{3084F39A-984D-406D-90E9-F59B663EF52C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5" creationId="{32F99C67-B0EF-4835-845B-6674BC080BA4}"/>
          </ac:cxnSpMkLst>
        </pc:cxnChg>
        <pc:cxnChg chg="add del mod">
          <ac:chgData name="Nazar Shchur" userId="3faffa111ac016f6" providerId="LiveId" clId="{41DBF11A-9981-45F3-978F-C6D8EAF6A260}" dt="2019-09-22T12:19:57.921" v="1821" actId="478"/>
          <ac:cxnSpMkLst>
            <pc:docMk/>
            <pc:sldMk cId="3355605367" sldId="1810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6:40.375" v="2372"/>
        <pc:sldMkLst>
          <pc:docMk/>
          <pc:sldMk cId="4007988678" sldId="1811"/>
        </pc:sldMkLst>
        <pc:spChg chg="add mod">
          <ac:chgData name="Nazar Shchur" userId="3faffa111ac016f6" providerId="LiveId" clId="{41DBF11A-9981-45F3-978F-C6D8EAF6A260}" dt="2019-09-22T12:22:30.921" v="1858" actId="20577"/>
          <ac:spMkLst>
            <pc:docMk/>
            <pc:sldMk cId="4007988678" sldId="1811"/>
            <ac:spMk id="48" creationId="{C374EC6A-C14A-448B-8577-5C8817C26C74}"/>
          </ac:spMkLst>
        </pc:spChg>
        <pc:spChg chg="add mod">
          <ac:chgData name="Nazar Shchur" userId="3faffa111ac016f6" providerId="LiveId" clId="{41DBF11A-9981-45F3-978F-C6D8EAF6A260}" dt="2019-09-22T12:23:15.721" v="1913" actId="1036"/>
          <ac:spMkLst>
            <pc:docMk/>
            <pc:sldMk cId="4007988678" sldId="1811"/>
            <ac:spMk id="49" creationId="{8811CB77-E86B-4887-8C60-B76DEE88500B}"/>
          </ac:spMkLst>
        </pc:spChg>
        <pc:spChg chg="add del mod">
          <ac:chgData name="Nazar Shchur" userId="3faffa111ac016f6" providerId="LiveId" clId="{41DBF11A-9981-45F3-978F-C6D8EAF6A260}" dt="2019-09-22T12:23:25.523" v="1917"/>
          <ac:spMkLst>
            <pc:docMk/>
            <pc:sldMk cId="4007988678" sldId="1811"/>
            <ac:spMk id="50" creationId="{FC1366F3-9A99-4044-9668-A92DD76788A7}"/>
          </ac:spMkLst>
        </pc:spChg>
        <pc:spChg chg="add mod">
          <ac:chgData name="Nazar Shchur" userId="3faffa111ac016f6" providerId="LiveId" clId="{41DBF11A-9981-45F3-978F-C6D8EAF6A260}" dt="2019-09-22T12:23:51.626" v="1926" actId="14100"/>
          <ac:spMkLst>
            <pc:docMk/>
            <pc:sldMk cId="4007988678" sldId="1811"/>
            <ac:spMk id="51" creationId="{7E0726FA-BD66-4F6D-BFC7-0B2149499BFF}"/>
          </ac:spMkLst>
        </pc:spChg>
        <pc:spChg chg="add mod">
          <ac:chgData name="Nazar Shchur" userId="3faffa111ac016f6" providerId="LiveId" clId="{41DBF11A-9981-45F3-978F-C6D8EAF6A260}" dt="2019-09-22T12:26:45.513" v="1960" actId="1076"/>
          <ac:spMkLst>
            <pc:docMk/>
            <pc:sldMk cId="4007988678" sldId="1811"/>
            <ac:spMk id="52" creationId="{BD93F8CA-BADB-4A7B-A523-9C716E6E1EB8}"/>
          </ac:spMkLst>
        </pc:spChg>
        <pc:spChg chg="add mod">
          <ac:chgData name="Nazar Shchur" userId="3faffa111ac016f6" providerId="LiveId" clId="{41DBF11A-9981-45F3-978F-C6D8EAF6A260}" dt="2019-09-22T12:26:26.029" v="1956" actId="14100"/>
          <ac:spMkLst>
            <pc:docMk/>
            <pc:sldMk cId="4007988678" sldId="1811"/>
            <ac:spMk id="53" creationId="{9393A160-A5D3-4478-98A1-67AB8AF8B087}"/>
          </ac:spMkLst>
        </pc:spChg>
        <pc:spChg chg="add mod">
          <ac:chgData name="Nazar Shchur" userId="3faffa111ac016f6" providerId="LiveId" clId="{41DBF11A-9981-45F3-978F-C6D8EAF6A260}" dt="2019-09-22T12:27:05.531" v="1979" actId="20577"/>
          <ac:spMkLst>
            <pc:docMk/>
            <pc:sldMk cId="4007988678" sldId="1811"/>
            <ac:spMk id="54" creationId="{FD7CD125-1C28-44DC-86EE-CEF79360F3AD}"/>
          </ac:spMkLst>
        </pc:spChg>
        <pc:spChg chg="add mod ord">
          <ac:chgData name="Nazar Shchur" userId="3faffa111ac016f6" providerId="LiveId" clId="{41DBF11A-9981-45F3-978F-C6D8EAF6A260}" dt="2019-09-22T12:27:15.855" v="1985" actId="20577"/>
          <ac:spMkLst>
            <pc:docMk/>
            <pc:sldMk cId="4007988678" sldId="1811"/>
            <ac:spMk id="55" creationId="{3F2E2C38-0286-40BF-89A8-C0A7898DBD3E}"/>
          </ac:spMkLst>
        </pc:spChg>
        <pc:spChg chg="add mod">
          <ac:chgData name="Nazar Shchur" userId="3faffa111ac016f6" providerId="LiveId" clId="{41DBF11A-9981-45F3-978F-C6D8EAF6A260}" dt="2019-09-22T12:28:14.587" v="2002" actId="1076"/>
          <ac:spMkLst>
            <pc:docMk/>
            <pc:sldMk cId="4007988678" sldId="1811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20:55.993" v="1832" actId="20577"/>
          <ac:spMkLst>
            <pc:docMk/>
            <pc:sldMk cId="4007988678" sldId="1811"/>
            <ac:spMk id="57" creationId="{F4BC05A4-DF7E-4136-A2B0-666AD19C607B}"/>
          </ac:spMkLst>
        </pc:spChg>
        <pc:spChg chg="mod">
          <ac:chgData name="Nazar Shchur" userId="3faffa111ac016f6" providerId="LiveId" clId="{41DBF11A-9981-45F3-978F-C6D8EAF6A260}" dt="2019-09-22T12:21:24.168" v="1837" actId="1076"/>
          <ac:spMkLst>
            <pc:docMk/>
            <pc:sldMk cId="4007988678" sldId="1811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04" creationId="{741F3048-C865-431E-9B5F-ED724BCCD96A}"/>
          </ac:spMkLst>
        </pc:spChg>
        <pc:spChg chg="mod">
          <ac:chgData name="Nazar Shchur" userId="3faffa111ac016f6" providerId="LiveId" clId="{41DBF11A-9981-45F3-978F-C6D8EAF6A260}" dt="2019-09-22T12:24:28.518" v="1927" actId="14100"/>
          <ac:spMkLst>
            <pc:docMk/>
            <pc:sldMk cId="4007988678" sldId="1811"/>
            <ac:spMk id="134" creationId="{79249358-DF9D-4A90-A4D4-5975E52C2FDD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5" creationId="{B6B84075-017C-438B-9443-A2A6264572D1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6" creationId="{098D2108-4FB4-4428-9F89-0C176D53F896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7" creationId="{73D3CC73-B88C-4CA6-B96A-0814F021C29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8" creationId="{6E3406E8-BE33-4C2E-80EF-1191F6C9E93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9" creationId="{672B7890-7077-4405-8E84-39808BEEAA09}"/>
          </ac:spMkLst>
        </pc:spChg>
      </pc:sldChg>
      <pc:sldChg chg="addSp delSp modSp add delAnim modAnim">
        <pc:chgData name="Nazar Shchur" userId="3faffa111ac016f6" providerId="LiveId" clId="{41DBF11A-9981-45F3-978F-C6D8EAF6A260}" dt="2019-09-22T12:41:45.501" v="2118" actId="20577"/>
        <pc:sldMkLst>
          <pc:docMk/>
          <pc:sldMk cId="3003511803" sldId="1812"/>
        </pc:sldMkLst>
        <pc:spChg chg="del">
          <ac:chgData name="Nazar Shchur" userId="3faffa111ac016f6" providerId="LiveId" clId="{41DBF11A-9981-45F3-978F-C6D8EAF6A260}" dt="2019-09-22T12:35:38.070" v="2017" actId="478"/>
          <ac:spMkLst>
            <pc:docMk/>
            <pc:sldMk cId="3003511803" sldId="1812"/>
            <ac:spMk id="48" creationId="{C374EC6A-C14A-448B-8577-5C8817C26C74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49" creationId="{8811CB77-E86B-4887-8C60-B76DEE88500B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51" creationId="{7E0726FA-BD66-4F6D-BFC7-0B2149499BFF}"/>
          </ac:spMkLst>
        </pc:spChg>
        <pc:spChg chg="del">
          <ac:chgData name="Nazar Shchur" userId="3faffa111ac016f6" providerId="LiveId" clId="{41DBF11A-9981-45F3-978F-C6D8EAF6A260}" dt="2019-09-22T12:35:38.876" v="2018" actId="478"/>
          <ac:spMkLst>
            <pc:docMk/>
            <pc:sldMk cId="3003511803" sldId="1812"/>
            <ac:spMk id="52" creationId="{BD93F8CA-BADB-4A7B-A523-9C716E6E1EB8}"/>
          </ac:spMkLst>
        </pc:spChg>
        <pc:spChg chg="del">
          <ac:chgData name="Nazar Shchur" userId="3faffa111ac016f6" providerId="LiveId" clId="{41DBF11A-9981-45F3-978F-C6D8EAF6A260}" dt="2019-09-22T12:35:40.198" v="2020" actId="478"/>
          <ac:spMkLst>
            <pc:docMk/>
            <pc:sldMk cId="3003511803" sldId="1812"/>
            <ac:spMk id="53" creationId="{9393A160-A5D3-4478-98A1-67AB8AF8B087}"/>
          </ac:spMkLst>
        </pc:spChg>
        <pc:spChg chg="del">
          <ac:chgData name="Nazar Shchur" userId="3faffa111ac016f6" providerId="LiveId" clId="{41DBF11A-9981-45F3-978F-C6D8EAF6A260}" dt="2019-09-22T12:35:39.406" v="2019" actId="478"/>
          <ac:spMkLst>
            <pc:docMk/>
            <pc:sldMk cId="3003511803" sldId="1812"/>
            <ac:spMk id="54" creationId="{FD7CD125-1C28-44DC-86EE-CEF79360F3AD}"/>
          </ac:spMkLst>
        </pc:spChg>
        <pc:spChg chg="del">
          <ac:chgData name="Nazar Shchur" userId="3faffa111ac016f6" providerId="LiveId" clId="{41DBF11A-9981-45F3-978F-C6D8EAF6A260}" dt="2019-09-22T12:35:41.521" v="2021" actId="478"/>
          <ac:spMkLst>
            <pc:docMk/>
            <pc:sldMk cId="3003511803" sldId="1812"/>
            <ac:spMk id="55" creationId="{3F2E2C38-0286-40BF-89A8-C0A7898DBD3E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41:27.779" v="2116" actId="14100"/>
          <ac:spMkLst>
            <pc:docMk/>
            <pc:sldMk cId="3003511803" sldId="1812"/>
            <ac:spMk id="57" creationId="{F4BC05A4-DF7E-4136-A2B0-666AD19C607B}"/>
          </ac:spMkLst>
        </pc:spChg>
        <pc:spChg chg="add mod">
          <ac:chgData name="Nazar Shchur" userId="3faffa111ac016f6" providerId="LiveId" clId="{41DBF11A-9981-45F3-978F-C6D8EAF6A260}" dt="2019-09-22T12:41:04.943" v="2106" actId="1076"/>
          <ac:spMkLst>
            <pc:docMk/>
            <pc:sldMk cId="3003511803" sldId="1812"/>
            <ac:spMk id="58" creationId="{CD9BD788-E796-4DDD-87F2-8ED9A95CC0B5}"/>
          </ac:spMkLst>
        </pc:spChg>
        <pc:spChg chg="add mod">
          <ac:chgData name="Nazar Shchur" userId="3faffa111ac016f6" providerId="LiveId" clId="{41DBF11A-9981-45F3-978F-C6D8EAF6A260}" dt="2019-09-22T12:41:42.699" v="2117" actId="20577"/>
          <ac:spMkLst>
            <pc:docMk/>
            <pc:sldMk cId="3003511803" sldId="1812"/>
            <ac:spMk id="59" creationId="{047C8487-914E-41A6-B80A-EE648D3EAA28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5" creationId="{D141C1BB-8CF3-4D09-836E-0A2483149413}"/>
          </ac:spMkLst>
        </pc:spChg>
        <pc:spChg chg="del">
          <ac:chgData name="Nazar Shchur" userId="3faffa111ac016f6" providerId="LiveId" clId="{41DBF11A-9981-45F3-978F-C6D8EAF6A260}" dt="2019-09-22T12:35:47.009" v="2024" actId="478"/>
          <ac:spMkLst>
            <pc:docMk/>
            <pc:sldMk cId="3003511803" sldId="1812"/>
            <ac:spMk id="106" creationId="{A4A13FCE-89CD-4A99-9888-AC38F6FD9A6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7" creationId="{0FBF72BA-75FA-47B3-ABFF-FD037D26535B}"/>
          </ac:spMkLst>
        </pc:spChg>
        <pc:spChg chg="del">
          <ac:chgData name="Nazar Shchur" userId="3faffa111ac016f6" providerId="LiveId" clId="{41DBF11A-9981-45F3-978F-C6D8EAF6A260}" dt="2019-09-22T12:35:37.096" v="2016" actId="478"/>
          <ac:spMkLst>
            <pc:docMk/>
            <pc:sldMk cId="3003511803" sldId="1812"/>
            <ac:spMk id="108" creationId="{B7508F8E-3D38-4E3E-80CE-C98E81FD6B1A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9" creationId="{2BE7ADAF-C6A6-442F-B104-C59E766B1C3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0" creationId="{E37AEAE9-59E1-478A-BF02-95C54C12C18F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1" creationId="{3073A2C3-2A59-4CDA-B5EC-64C8A2F2CDA4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6" creationId="{D3E5DD5C-B2A1-47B8-A93F-F53A31BC1D32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7" creationId="{981C0590-E123-4CE2-9A3E-DF787F4C8D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8" creationId="{82EF4FD0-2BE1-4516-9927-2B41795A1DF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9" creationId="{63309D4A-8EDA-4393-96FB-A95654A68FC1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0" creationId="{A680ACEC-0E3E-46B7-88BD-FC85254BC10B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1" creationId="{347EED3B-D417-439B-9C77-6685D16DA58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2" creationId="{AB3BC42F-A01F-45F0-850B-BF45B6E610C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4" creationId="{79249358-DF9D-4A90-A4D4-5975E52C2FDD}"/>
          </ac:spMkLst>
        </pc:spChg>
        <pc:picChg chg="add mod">
          <ac:chgData name="Nazar Shchur" userId="3faffa111ac016f6" providerId="LiveId" clId="{41DBF11A-9981-45F3-978F-C6D8EAF6A260}" dt="2019-09-22T12:40:57.813" v="2105" actId="1076"/>
          <ac:picMkLst>
            <pc:docMk/>
            <pc:sldMk cId="3003511803" sldId="1812"/>
            <ac:picMk id="50" creationId="{9B43C1D9-F872-4E49-8DF5-E1621A00BC74}"/>
          </ac:picMkLst>
        </pc:pic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2" creationId="{AC7EB4F2-AD24-417D-90FE-7AF8934FBA7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3" creationId="{B984C1EA-1B44-442E-8F23-17F6703D8CEB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4" creationId="{1C2E322D-457B-4260-AD96-3395E0A95195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5" creationId="{99BE2A0A-0330-4BC0-B042-94F918FB58D3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6" creationId="{CBF5AC34-68BB-4AFF-BBD5-C5F6779794CD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7" creationId="{EECFF995-B571-4DEF-A704-EDAB496CADE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8" creationId="{9D449B4C-420C-4842-9DD4-0A6258871E2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9" creationId="{96B9AA70-E99D-4644-9CE9-37A9CBC44D2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0" creationId="{B18B9F84-DEDF-47E9-A98B-4F443AC4F008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1" creationId="{4FEB1640-7B6A-4DB0-B9B6-F3ECF9C75FEA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2" creationId="{9EDEFEAF-471F-4B61-BFBA-EAB6E6DD70FF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3" creationId="{7B0ADC60-BB2B-46CB-B2D5-52EF2544FC1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4" creationId="{3084F39A-984D-406D-90E9-F59B663EF52C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5" creationId="{32F99C67-B0EF-4835-845B-6674BC080BA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24.589" v="2379"/>
        <pc:sldMkLst>
          <pc:docMk/>
          <pc:sldMk cId="2440449583" sldId="1813"/>
        </pc:sldMkLst>
        <pc:spChg chg="del">
          <ac:chgData name="Nazar Shchur" userId="3faffa111ac016f6" providerId="LiveId" clId="{41DBF11A-9981-45F3-978F-C6D8EAF6A260}" dt="2019-09-22T12:56:08.096" v="2215" actId="478"/>
          <ac:spMkLst>
            <pc:docMk/>
            <pc:sldMk cId="2440449583" sldId="1813"/>
            <ac:spMk id="37" creationId="{EF4EF0B8-423B-4F1F-9FCC-90FD7885393D}"/>
          </ac:spMkLst>
        </pc:spChg>
        <pc:spChg chg="del">
          <ac:chgData name="Nazar Shchur" userId="3faffa111ac016f6" providerId="LiveId" clId="{41DBF11A-9981-45F3-978F-C6D8EAF6A260}" dt="2019-09-22T12:54:12.586" v="2188" actId="478"/>
          <ac:spMkLst>
            <pc:docMk/>
            <pc:sldMk cId="2440449583" sldId="1813"/>
            <ac:spMk id="39" creationId="{F4C36B7C-93D9-4433-803A-4119974AAC8B}"/>
          </ac:spMkLst>
        </pc:spChg>
        <pc:spChg chg="del">
          <ac:chgData name="Nazar Shchur" userId="3faffa111ac016f6" providerId="LiveId" clId="{41DBF11A-9981-45F3-978F-C6D8EAF6A260}" dt="2019-09-22T12:54:13.715" v="2189" actId="478"/>
          <ac:spMkLst>
            <pc:docMk/>
            <pc:sldMk cId="2440449583" sldId="1813"/>
            <ac:spMk id="40" creationId="{5EDE9AF1-F8D2-4A46-A2A2-DD4A8BE679FB}"/>
          </ac:spMkLst>
        </pc:spChg>
        <pc:spChg chg="del">
          <ac:chgData name="Nazar Shchur" userId="3faffa111ac016f6" providerId="LiveId" clId="{41DBF11A-9981-45F3-978F-C6D8EAF6A260}" dt="2019-09-22T12:54:15.425" v="2190" actId="478"/>
          <ac:spMkLst>
            <pc:docMk/>
            <pc:sldMk cId="2440449583" sldId="1813"/>
            <ac:spMk id="49" creationId="{E6AF3D3E-0425-41A2-94A0-85A8194E01C1}"/>
          </ac:spMkLst>
        </pc:spChg>
        <pc:spChg chg="mod">
          <ac:chgData name="Nazar Shchur" userId="3faffa111ac016f6" providerId="LiveId" clId="{41DBF11A-9981-45F3-978F-C6D8EAF6A260}" dt="2019-09-22T12:58:18.263" v="2253" actId="1036"/>
          <ac:spMkLst>
            <pc:docMk/>
            <pc:sldMk cId="2440449583" sldId="1813"/>
            <ac:spMk id="50" creationId="{39A720B5-FAE1-42B6-8367-7DB70E2CF273}"/>
          </ac:spMkLst>
        </pc:spChg>
        <pc:spChg chg="del">
          <ac:chgData name="Nazar Shchur" userId="3faffa111ac016f6" providerId="LiveId" clId="{41DBF11A-9981-45F3-978F-C6D8EAF6A260}" dt="2019-09-22T12:54:16.729" v="2191" actId="478"/>
          <ac:spMkLst>
            <pc:docMk/>
            <pc:sldMk cId="2440449583" sldId="1813"/>
            <ac:spMk id="51" creationId="{852DF6E3-0446-4622-9576-F6447CA4D840}"/>
          </ac:spMkLst>
        </pc:spChg>
        <pc:spChg chg="add mod">
          <ac:chgData name="Nazar Shchur" userId="3faffa111ac016f6" providerId="LiveId" clId="{41DBF11A-9981-45F3-978F-C6D8EAF6A260}" dt="2019-09-22T13:00:01.916" v="2277" actId="14100"/>
          <ac:spMkLst>
            <pc:docMk/>
            <pc:sldMk cId="2440449583" sldId="1813"/>
            <ac:spMk id="52" creationId="{F422DE9D-5ED9-4642-9D35-D6DBFDD8299C}"/>
          </ac:spMkLst>
        </pc:spChg>
        <pc:spChg chg="add del mod">
          <ac:chgData name="Nazar Shchur" userId="3faffa111ac016f6" providerId="LiveId" clId="{41DBF11A-9981-45F3-978F-C6D8EAF6A260}" dt="2019-09-22T12:58:28.214" v="2254"/>
          <ac:spMkLst>
            <pc:docMk/>
            <pc:sldMk cId="2440449583" sldId="1813"/>
            <ac:spMk id="53" creationId="{0B682214-7C1E-401D-B171-0289ACE9B549}"/>
          </ac:spMkLst>
        </pc:spChg>
        <pc:spChg chg="add mod">
          <ac:chgData name="Nazar Shchur" userId="3faffa111ac016f6" providerId="LiveId" clId="{41DBF11A-9981-45F3-978F-C6D8EAF6A260}" dt="2019-09-22T13:01:17.444" v="2305" actId="1035"/>
          <ac:spMkLst>
            <pc:docMk/>
            <pc:sldMk cId="2440449583" sldId="1813"/>
            <ac:spMk id="54" creationId="{B40CC3D3-DC9D-4BE3-8920-702E62ADE0F6}"/>
          </ac:spMkLst>
        </pc:spChg>
        <pc:spChg chg="add mod">
          <ac:chgData name="Nazar Shchur" userId="3faffa111ac016f6" providerId="LiveId" clId="{41DBF11A-9981-45F3-978F-C6D8EAF6A260}" dt="2019-09-22T13:01:28.953" v="2308" actId="14100"/>
          <ac:spMkLst>
            <pc:docMk/>
            <pc:sldMk cId="2440449583" sldId="1813"/>
            <ac:spMk id="55" creationId="{E9713208-F3DD-44BD-8C63-B5677F58EA24}"/>
          </ac:spMkLst>
        </pc:spChg>
        <pc:spChg chg="add mod">
          <ac:chgData name="Nazar Shchur" userId="3faffa111ac016f6" providerId="LiveId" clId="{41DBF11A-9981-45F3-978F-C6D8EAF6A260}" dt="2019-09-22T13:00:06.143" v="2278" actId="1076"/>
          <ac:spMkLst>
            <pc:docMk/>
            <pc:sldMk cId="2440449583" sldId="1813"/>
            <ac:spMk id="56" creationId="{4EF8BF81-30C2-4F45-81B3-F5F382948C90}"/>
          </ac:spMkLst>
        </pc:spChg>
        <pc:spChg chg="add mod ord">
          <ac:chgData name="Nazar Shchur" userId="3faffa111ac016f6" providerId="LiveId" clId="{41DBF11A-9981-45F3-978F-C6D8EAF6A260}" dt="2019-09-22T13:01:36.800" v="2311" actId="167"/>
          <ac:spMkLst>
            <pc:docMk/>
            <pc:sldMk cId="2440449583" sldId="1813"/>
            <ac:spMk id="63" creationId="{ED07D19C-15CA-450B-B398-5B79792C8FB6}"/>
          </ac:spMkLst>
        </pc:spChg>
      </pc:sldChg>
      <pc:sldChg chg="modSp add">
        <pc:chgData name="Nazar Shchur" userId="3faffa111ac016f6" providerId="LiveId" clId="{41DBF11A-9981-45F3-978F-C6D8EAF6A260}" dt="2019-09-22T13:04:19.674" v="2341" actId="207"/>
        <pc:sldMkLst>
          <pc:docMk/>
          <pc:sldMk cId="3594420259" sldId="1814"/>
        </pc:sldMkLst>
        <pc:spChg chg="mod">
          <ac:chgData name="Nazar Shchur" userId="3faffa111ac016f6" providerId="LiveId" clId="{41DBF11A-9981-45F3-978F-C6D8EAF6A260}" dt="2019-09-22T13:04:09.932" v="233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5.191" v="234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9.674" v="234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modAnim">
        <pc:chgData name="Nazar Shchur" userId="3faffa111ac016f6" providerId="LiveId" clId="{41DBF11A-9981-45F3-978F-C6D8EAF6A260}" dt="2019-09-22T17:15:56.291" v="2494"/>
        <pc:sldMkLst>
          <pc:docMk/>
          <pc:sldMk cId="2590783588" sldId="1815"/>
        </pc:sldMkLst>
        <pc:spChg chg="mod">
          <ac:chgData name="Nazar Shchur" userId="3faffa111ac016f6" providerId="LiveId" clId="{41DBF11A-9981-45F3-978F-C6D8EAF6A260}" dt="2019-09-22T16:32:54.236" v="2417" actId="1076"/>
          <ac:spMkLst>
            <pc:docMk/>
            <pc:sldMk cId="2590783588" sldId="1815"/>
            <ac:spMk id="113" creationId="{7E521B96-5627-43B0-A863-8EBB6E012C0E}"/>
          </ac:spMkLst>
        </pc:spChg>
        <pc:grpChg chg="add mod ord">
          <ac:chgData name="Nazar Shchur" userId="3faffa111ac016f6" providerId="LiveId" clId="{41DBF11A-9981-45F3-978F-C6D8EAF6A260}" dt="2019-09-22T16:33:05.388" v="2421" actId="1076"/>
          <ac:grpSpMkLst>
            <pc:docMk/>
            <pc:sldMk cId="2590783588" sldId="1815"/>
            <ac:grpSpMk id="12" creationId="{408A3D17-5617-4C8A-8EED-62E6229A5054}"/>
          </ac:grpSpMkLst>
        </pc:grpChg>
        <pc:picChg chg="del">
          <ac:chgData name="Nazar Shchur" userId="3faffa111ac016f6" providerId="LiveId" clId="{41DBF11A-9981-45F3-978F-C6D8EAF6A260}" dt="2019-09-22T16:31:53.914" v="2405" actId="478"/>
          <ac:picMkLst>
            <pc:docMk/>
            <pc:sldMk cId="2590783588" sldId="1815"/>
            <ac:picMk id="1026" creationId="{9852214A-D5DC-4464-91F6-5C1BBC83159D}"/>
          </ac:picMkLst>
        </pc:picChg>
      </pc:sldChg>
      <pc:sldChg chg="addSp delSp modSp add ord modAnim">
        <pc:chgData name="Nazar Shchur" userId="3faffa111ac016f6" providerId="LiveId" clId="{41DBF11A-9981-45F3-978F-C6D8EAF6A260}" dt="2019-09-22T17:15:24.712" v="2490"/>
        <pc:sldMkLst>
          <pc:docMk/>
          <pc:sldMk cId="3696012829" sldId="1816"/>
        </pc:sldMkLst>
        <pc:spChg chg="mod">
          <ac:chgData name="Nazar Shchur" userId="3faffa111ac016f6" providerId="LiveId" clId="{41DBF11A-9981-45F3-978F-C6D8EAF6A260}" dt="2019-09-22T16:36:00.118" v="2441" actId="1076"/>
          <ac:spMkLst>
            <pc:docMk/>
            <pc:sldMk cId="3696012829" sldId="181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33:29.365" v="2424" actId="478"/>
          <ac:picMkLst>
            <pc:docMk/>
            <pc:sldMk cId="3696012829" sldId="1816"/>
            <ac:picMk id="1026" creationId="{9852214A-D5DC-4464-91F6-5C1BBC83159D}"/>
          </ac:picMkLst>
        </pc:picChg>
        <pc:picChg chg="add mod">
          <ac:chgData name="Nazar Shchur" userId="3faffa111ac016f6" providerId="LiveId" clId="{41DBF11A-9981-45F3-978F-C6D8EAF6A260}" dt="2019-09-22T16:36:02.473" v="2442" actId="1076"/>
          <ac:picMkLst>
            <pc:docMk/>
            <pc:sldMk cId="3696012829" sldId="1816"/>
            <ac:picMk id="2050" creationId="{F42D9D86-900A-421C-AE65-EE5DAAE52C8C}"/>
          </ac:picMkLst>
        </pc:picChg>
      </pc:sldChg>
      <pc:sldChg chg="addSp delSp modSp add modAnim">
        <pc:chgData name="Nazar Shchur" userId="3faffa111ac016f6" providerId="LiveId" clId="{41DBF11A-9981-45F3-978F-C6D8EAF6A260}" dt="2019-09-22T16:39:13.245" v="2460" actId="1076"/>
        <pc:sldMkLst>
          <pc:docMk/>
          <pc:sldMk cId="1187203619" sldId="1817"/>
        </pc:sldMkLst>
        <pc:spChg chg="mod">
          <ac:chgData name="Nazar Shchur" userId="3faffa111ac016f6" providerId="LiveId" clId="{41DBF11A-9981-45F3-978F-C6D8EAF6A260}" dt="2019-09-22T16:39:11.825" v="2459" actId="1076"/>
          <ac:spMkLst>
            <pc:docMk/>
            <pc:sldMk cId="1187203619" sldId="1817"/>
            <ac:spMk id="113" creationId="{7E521B96-5627-43B0-A863-8EBB6E012C0E}"/>
          </ac:spMkLst>
        </pc:spChg>
        <pc:picChg chg="add mod">
          <ac:chgData name="Nazar Shchur" userId="3faffa111ac016f6" providerId="LiveId" clId="{41DBF11A-9981-45F3-978F-C6D8EAF6A260}" dt="2019-09-22T16:39:13.245" v="2460" actId="1076"/>
          <ac:picMkLst>
            <pc:docMk/>
            <pc:sldMk cId="1187203619" sldId="1817"/>
            <ac:picMk id="12" creationId="{388AEFF5-16C3-4E45-9A08-D00ABB94F04E}"/>
          </ac:picMkLst>
        </pc:picChg>
        <pc:picChg chg="del">
          <ac:chgData name="Nazar Shchur" userId="3faffa111ac016f6" providerId="LiveId" clId="{41DBF11A-9981-45F3-978F-C6D8EAF6A260}" dt="2019-09-22T16:36:12.903" v="2444" actId="478"/>
          <ac:picMkLst>
            <pc:docMk/>
            <pc:sldMk cId="1187203619" sldId="1817"/>
            <ac:picMk id="2050" creationId="{F42D9D86-900A-421C-AE65-EE5DAAE52C8C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6:40:42.197" v="2469"/>
        <pc:sldMkLst>
          <pc:docMk/>
          <pc:sldMk cId="936240889" sldId="1818"/>
        </pc:sldMkLst>
        <pc:spChg chg="mod">
          <ac:chgData name="Nazar Shchur" userId="3faffa111ac016f6" providerId="LiveId" clId="{41DBF11A-9981-45F3-978F-C6D8EAF6A260}" dt="2019-09-22T16:39:37.792" v="2467" actId="207"/>
          <ac:spMkLst>
            <pc:docMk/>
            <pc:sldMk cId="936240889" sldId="1818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40:41.843" v="2468" actId="478"/>
          <ac:picMkLst>
            <pc:docMk/>
            <pc:sldMk cId="936240889" sldId="1818"/>
            <ac:picMk id="12" creationId="{388AEFF5-16C3-4E45-9A08-D00ABB94F04E}"/>
          </ac:picMkLst>
        </pc:picChg>
        <pc:picChg chg="add">
          <ac:chgData name="Nazar Shchur" userId="3faffa111ac016f6" providerId="LiveId" clId="{41DBF11A-9981-45F3-978F-C6D8EAF6A260}" dt="2019-09-22T16:40:42.197" v="2469"/>
          <ac:picMkLst>
            <pc:docMk/>
            <pc:sldMk cId="936240889" sldId="1818"/>
            <ac:picMk id="13" creationId="{CBAC2F9B-B6B8-4373-83DB-5771044BBA99}"/>
          </ac:picMkLst>
        </pc:picChg>
      </pc:sldChg>
      <pc:sldChg chg="addSp delSp modSp add modAnim">
        <pc:chgData name="Nazar Shchur" userId="3faffa111ac016f6" providerId="LiveId" clId="{41DBF11A-9981-45F3-978F-C6D8EAF6A260}" dt="2019-09-22T16:44:49.791" v="2488" actId="1035"/>
        <pc:sldMkLst>
          <pc:docMk/>
          <pc:sldMk cId="2276030637" sldId="1819"/>
        </pc:sldMkLst>
        <pc:spChg chg="del">
          <ac:chgData name="Nazar Shchur" userId="3faffa111ac016f6" providerId="LiveId" clId="{41DBF11A-9981-45F3-978F-C6D8EAF6A260}" dt="2019-09-22T16:44:36.616" v="2482" actId="478"/>
          <ac:spMkLst>
            <pc:docMk/>
            <pc:sldMk cId="2276030637" sldId="1819"/>
            <ac:spMk id="30" creationId="{5A17A029-9D7F-4B0B-8338-DBF458A27A1A}"/>
          </ac:spMkLst>
        </pc:spChg>
        <pc:spChg chg="mod">
          <ac:chgData name="Nazar Shchur" userId="3faffa111ac016f6" providerId="LiveId" clId="{41DBF11A-9981-45F3-978F-C6D8EAF6A260}" dt="2019-09-22T16:44:30.335" v="2481" actId="207"/>
          <ac:spMkLst>
            <pc:docMk/>
            <pc:sldMk cId="2276030637" sldId="1819"/>
            <ac:spMk id="113" creationId="{7E521B96-5627-43B0-A863-8EBB6E012C0E}"/>
          </ac:spMkLst>
        </pc:spChg>
        <pc:grpChg chg="add mod">
          <ac:chgData name="Nazar Shchur" userId="3faffa111ac016f6" providerId="LiveId" clId="{41DBF11A-9981-45F3-978F-C6D8EAF6A260}" dt="2019-09-22T16:44:17.437" v="2478" actId="1076"/>
          <ac:grpSpMkLst>
            <pc:docMk/>
            <pc:sldMk cId="2276030637" sldId="1819"/>
            <ac:grpSpMk id="12" creationId="{05281A7C-4A2F-4884-AC90-3560ABC5CFC1}"/>
          </ac:grpSpMkLst>
        </pc:grpChg>
        <pc:picChg chg="del">
          <ac:chgData name="Nazar Shchur" userId="3faffa111ac016f6" providerId="LiveId" clId="{41DBF11A-9981-45F3-978F-C6D8EAF6A260}" dt="2019-09-22T16:43:39.859" v="2471" actId="478"/>
          <ac:picMkLst>
            <pc:docMk/>
            <pc:sldMk cId="2276030637" sldId="1819"/>
            <ac:picMk id="13" creationId="{CBAC2F9B-B6B8-4373-83DB-5771044BBA99}"/>
          </ac:picMkLst>
        </pc:picChg>
        <pc:cxnChg chg="del">
          <ac:chgData name="Nazar Shchur" userId="3faffa111ac016f6" providerId="LiveId" clId="{41DBF11A-9981-45F3-978F-C6D8EAF6A260}" dt="2019-09-22T16:44:42.290" v="2485" actId="478"/>
          <ac:cxnSpMkLst>
            <pc:docMk/>
            <pc:sldMk cId="2276030637" sldId="1819"/>
            <ac:cxnSpMk id="14" creationId="{89317AF0-DAED-481D-9C4B-5789AFA113B9}"/>
          </ac:cxnSpMkLst>
        </pc:cxnChg>
        <pc:cxnChg chg="mod">
          <ac:chgData name="Nazar Shchur" userId="3faffa111ac016f6" providerId="LiveId" clId="{41DBF11A-9981-45F3-978F-C6D8EAF6A260}" dt="2019-09-22T16:44:49.791" v="2488" actId="1035"/>
          <ac:cxnSpMkLst>
            <pc:docMk/>
            <pc:sldMk cId="2276030637" sldId="1819"/>
            <ac:cxnSpMk id="15" creationId="{669720C0-B6BF-40DD-8BC8-34A704E38E67}"/>
          </ac:cxnSpMkLst>
        </pc:cxnChg>
        <pc:cxnChg chg="del">
          <ac:chgData name="Nazar Shchur" userId="3faffa111ac016f6" providerId="LiveId" clId="{41DBF11A-9981-45F3-978F-C6D8EAF6A260}" dt="2019-09-22T16:44:40.650" v="2484" actId="478"/>
          <ac:cxnSpMkLst>
            <pc:docMk/>
            <pc:sldMk cId="2276030637" sldId="1819"/>
            <ac:cxnSpMk id="28" creationId="{3851B2D0-CB51-47EC-AF6D-D9A372E8323F}"/>
          </ac:cxnSpMkLst>
        </pc:cxnChg>
        <pc:cxnChg chg="del">
          <ac:chgData name="Nazar Shchur" userId="3faffa111ac016f6" providerId="LiveId" clId="{41DBF11A-9981-45F3-978F-C6D8EAF6A260}" dt="2019-09-22T16:44:38.827" v="2483" actId="478"/>
          <ac:cxnSpMkLst>
            <pc:docMk/>
            <pc:sldMk cId="2276030637" sldId="1819"/>
            <ac:cxnSpMk id="29" creationId="{43784D5D-392C-4A56-BD14-E6EC0B8B6684}"/>
          </ac:cxnSpMkLst>
        </pc:cxnChg>
      </pc:sldChg>
    </pc:docChg>
  </pc:docChgLst>
  <pc:docChgLst>
    <pc:chgData name="Nazar Shchur" userId="3faffa111ac016f6" providerId="LiveId" clId="{3C579289-8129-4DC6-92CF-8D3DC8B7FD91}"/>
    <pc:docChg chg="undo redo custSel addSld delSld modSld sldOrd">
      <pc:chgData name="Nazar Shchur" userId="3faffa111ac016f6" providerId="LiveId" clId="{3C579289-8129-4DC6-92CF-8D3DC8B7FD91}" dt="2019-09-16T18:48:46.883" v="2667"/>
      <pc:docMkLst>
        <pc:docMk/>
      </pc:docMkLst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72056293" sldId="257"/>
        </pc:sldMkLst>
      </pc:sldChg>
      <pc:sldChg chg="add del">
        <pc:chgData name="Nazar Shchur" userId="3faffa111ac016f6" providerId="LiveId" clId="{3C579289-8129-4DC6-92CF-8D3DC8B7FD91}" dt="2019-09-16T17:39:53.025" v="2248" actId="47"/>
        <pc:sldMkLst>
          <pc:docMk/>
          <pc:sldMk cId="327646494" sldId="263"/>
        </pc:sldMkLst>
      </pc:sldChg>
      <pc:sldChg chg="add del">
        <pc:chgData name="Nazar Shchur" userId="3faffa111ac016f6" providerId="LiveId" clId="{3C579289-8129-4DC6-92CF-8D3DC8B7FD91}" dt="2019-09-16T17:39:54.166" v="2249" actId="47"/>
        <pc:sldMkLst>
          <pc:docMk/>
          <pc:sldMk cId="212893560" sldId="264"/>
        </pc:sldMkLst>
      </pc:sldChg>
      <pc:sldChg chg="add del">
        <pc:chgData name="Nazar Shchur" userId="3faffa111ac016f6" providerId="LiveId" clId="{3C579289-8129-4DC6-92CF-8D3DC8B7FD91}" dt="2019-09-16T17:39:55.017" v="2250" actId="47"/>
        <pc:sldMkLst>
          <pc:docMk/>
          <pc:sldMk cId="1673994513" sldId="265"/>
        </pc:sldMkLst>
      </pc:sldChg>
      <pc:sldChg chg="add del">
        <pc:chgData name="Nazar Shchur" userId="3faffa111ac016f6" providerId="LiveId" clId="{3C579289-8129-4DC6-92CF-8D3DC8B7FD91}" dt="2019-09-16T17:39:55.893" v="2251" actId="47"/>
        <pc:sldMkLst>
          <pc:docMk/>
          <pc:sldMk cId="1181115571" sldId="266"/>
        </pc:sldMkLst>
      </pc:sldChg>
      <pc:sldChg chg="add del">
        <pc:chgData name="Nazar Shchur" userId="3faffa111ac016f6" providerId="LiveId" clId="{3C579289-8129-4DC6-92CF-8D3DC8B7FD91}" dt="2019-09-16T17:41:49.359" v="2265" actId="47"/>
        <pc:sldMkLst>
          <pc:docMk/>
          <pc:sldMk cId="2411556509" sldId="267"/>
        </pc:sldMkLst>
      </pc:sldChg>
      <pc:sldChg chg="add del">
        <pc:chgData name="Nazar Shchur" userId="3faffa111ac016f6" providerId="LiveId" clId="{3C579289-8129-4DC6-92CF-8D3DC8B7FD91}" dt="2019-09-16T17:41:49.994" v="2266" actId="47"/>
        <pc:sldMkLst>
          <pc:docMk/>
          <pc:sldMk cId="2668774690" sldId="268"/>
        </pc:sldMkLst>
      </pc:sldChg>
      <pc:sldChg chg="add del">
        <pc:chgData name="Nazar Shchur" userId="3faffa111ac016f6" providerId="LiveId" clId="{3C579289-8129-4DC6-92CF-8D3DC8B7FD91}" dt="2019-09-16T17:42:07.335" v="2270" actId="47"/>
        <pc:sldMkLst>
          <pc:docMk/>
          <pc:sldMk cId="603695321" sldId="269"/>
        </pc:sldMkLst>
      </pc:sldChg>
      <pc:sldChg chg="modSp add del">
        <pc:chgData name="Nazar Shchur" userId="3faffa111ac016f6" providerId="LiveId" clId="{3C579289-8129-4DC6-92CF-8D3DC8B7FD91}" dt="2019-09-16T17:51:39.873" v="2410" actId="47"/>
        <pc:sldMkLst>
          <pc:docMk/>
          <pc:sldMk cId="2225697070" sldId="271"/>
        </pc:sldMkLst>
        <pc:grpChg chg="mod">
          <ac:chgData name="Nazar Shchur" userId="3faffa111ac016f6" providerId="LiveId" clId="{3C579289-8129-4DC6-92CF-8D3DC8B7FD91}" dt="2019-09-16T17:42:39.627" v="2276" actId="1076"/>
          <ac:grpSpMkLst>
            <pc:docMk/>
            <pc:sldMk cId="2225697070" sldId="271"/>
            <ac:grpSpMk id="5" creationId="{00000000-0000-0000-0000-000000000000}"/>
          </ac:grpSpMkLst>
        </pc:grpChg>
      </pc:sldChg>
      <pc:sldChg chg="modSp">
        <pc:chgData name="Nazar Shchur" userId="3faffa111ac016f6" providerId="LiveId" clId="{3C579289-8129-4DC6-92CF-8D3DC8B7FD91}" dt="2019-09-16T17:56:11.806" v="2457" actId="20577"/>
        <pc:sldMkLst>
          <pc:docMk/>
          <pc:sldMk cId="3971564400" sldId="472"/>
        </pc:sldMkLst>
        <pc:spChg chg="mod">
          <ac:chgData name="Nazar Shchur" userId="3faffa111ac016f6" providerId="LiveId" clId="{3C579289-8129-4DC6-92CF-8D3DC8B7FD91}" dt="2019-09-16T17:56:11.806" v="24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 add">
        <pc:chgData name="Nazar Shchur" userId="3faffa111ac016f6" providerId="LiveId" clId="{3C579289-8129-4DC6-92CF-8D3DC8B7FD91}" dt="2019-09-16T17:53:10.214" v="2414"/>
        <pc:sldMkLst>
          <pc:docMk/>
          <pc:sldMk cId="851714791" sldId="1302"/>
        </pc:sldMkLst>
        <pc:spChg chg="mod">
          <ac:chgData name="Nazar Shchur" userId="3faffa111ac016f6" providerId="LiveId" clId="{3C579289-8129-4DC6-92CF-8D3DC8B7FD91}" dt="2019-09-16T17:52:57.546" v="2412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03.928" v="2413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10.214" v="2414"/>
          <ac:spMkLst>
            <pc:docMk/>
            <pc:sldMk cId="851714791" sldId="1302"/>
            <ac:spMk id="14" creationId="{03B41AF7-5C2B-4B2B-B192-EF26494BC1F0}"/>
          </ac:spMkLst>
        </pc:spChg>
      </pc:sldChg>
      <pc:sldChg chg="add del">
        <pc:chgData name="Nazar Shchur" userId="3faffa111ac016f6" providerId="LiveId" clId="{3C579289-8129-4DC6-92CF-8D3DC8B7FD91}" dt="2019-09-11T18:04:19.857" v="1137" actId="2696"/>
        <pc:sldMkLst>
          <pc:docMk/>
          <pc:sldMk cId="4284377158" sldId="1601"/>
        </pc:sldMkLst>
      </pc:sldChg>
      <pc:sldChg chg="add del">
        <pc:chgData name="Nazar Shchur" userId="3faffa111ac016f6" providerId="LiveId" clId="{3C579289-8129-4DC6-92CF-8D3DC8B7FD91}" dt="2019-09-11T18:04:19.799" v="1136" actId="2696"/>
        <pc:sldMkLst>
          <pc:docMk/>
          <pc:sldMk cId="1328933836" sldId="1616"/>
        </pc:sldMkLst>
      </pc:sldChg>
      <pc:sldChg chg="addSp modSp modAnim">
        <pc:chgData name="Nazar Shchur" userId="3faffa111ac016f6" providerId="LiveId" clId="{3C579289-8129-4DC6-92CF-8D3DC8B7FD91}" dt="2019-09-16T18:04:45.820" v="2461"/>
        <pc:sldMkLst>
          <pc:docMk/>
          <pc:sldMk cId="1493424970" sldId="1634"/>
        </pc:sldMkLst>
        <pc:spChg chg="mod">
          <ac:chgData name="Nazar Shchur" userId="3faffa111ac016f6" providerId="LiveId" clId="{3C579289-8129-4DC6-92CF-8D3DC8B7FD91}" dt="2019-09-16T15:14:04.233" v="1161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13:56.336" v="1153" actId="164"/>
          <ac:spMkLst>
            <pc:docMk/>
            <pc:sldMk cId="1493424970" sldId="1634"/>
            <ac:spMk id="6" creationId="{AB38EFE6-4455-47DD-8259-1BD54E23EFF2}"/>
          </ac:spMkLst>
        </pc:spChg>
        <pc:grpChg chg="add mod">
          <ac:chgData name="Nazar Shchur" userId="3faffa111ac016f6" providerId="LiveId" clId="{3C579289-8129-4DC6-92CF-8D3DC8B7FD91}" dt="2019-09-16T15:14:00.262" v="1154" actId="1076"/>
          <ac:grpSpMkLst>
            <pc:docMk/>
            <pc:sldMk cId="1493424970" sldId="1634"/>
            <ac:grpSpMk id="8" creationId="{CEC39E4B-8A82-4620-A57F-1C6CC5F1A4DC}"/>
          </ac:grpSpMkLst>
        </pc:grpChg>
        <pc:picChg chg="add mod ord">
          <ac:chgData name="Nazar Shchur" userId="3faffa111ac016f6" providerId="LiveId" clId="{3C579289-8129-4DC6-92CF-8D3DC8B7FD91}" dt="2019-09-16T15:13:56.336" v="1153" actId="164"/>
          <ac:picMkLst>
            <pc:docMk/>
            <pc:sldMk cId="1493424970" sldId="1634"/>
            <ac:picMk id="9" creationId="{835107A5-EE85-4899-9399-577BB5EC9753}"/>
          </ac:picMkLst>
        </pc:picChg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2694290420" sldId="1686"/>
        </pc:sldMkLst>
      </pc:sldChg>
      <pc:sldChg chg="addSp delSp modSp modAnim">
        <pc:chgData name="Nazar Shchur" userId="3faffa111ac016f6" providerId="LiveId" clId="{3C579289-8129-4DC6-92CF-8D3DC8B7FD91}" dt="2019-09-16T18:48:35.011" v="2663"/>
        <pc:sldMkLst>
          <pc:docMk/>
          <pc:sldMk cId="3142631282" sldId="1688"/>
        </pc:sldMkLst>
        <pc:spChg chg="mod">
          <ac:chgData name="Nazar Shchur" userId="3faffa111ac016f6" providerId="LiveId" clId="{3C579289-8129-4DC6-92CF-8D3DC8B7FD91}" dt="2019-09-16T18:42:00.758" v="2574" actId="107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3C579289-8129-4DC6-92CF-8D3DC8B7FD91}" dt="2019-09-16T18:42:00.758" v="2574" actId="1076"/>
          <ac:picMkLst>
            <pc:docMk/>
            <pc:sldMk cId="3142631282" sldId="1688"/>
            <ac:picMk id="6" creationId="{1E446D25-873A-4298-99F7-373686DC51C6}"/>
          </ac:picMkLst>
        </pc:picChg>
        <pc:picChg chg="del">
          <ac:chgData name="Nazar Shchur" userId="3faffa111ac016f6" providerId="LiveId" clId="{3C579289-8129-4DC6-92CF-8D3DC8B7FD91}" dt="2019-09-16T18:41:04.554" v="2543" actId="478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3C579289-8129-4DC6-92CF-8D3DC8B7FD91}" dt="2019-09-16T18:13:54.112" v="2505"/>
        <pc:sldMkLst>
          <pc:docMk/>
          <pc:sldMk cId="4276479364" sldId="1699"/>
        </pc:sldMkLst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9" creationId="{32506CB6-DBA4-4FA6-BA99-0702832A38AC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16" creationId="{2A2A20DF-0899-4B29-AA1A-0F4D3DF408A6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3" creationId="{5A0D4AB1-4A5B-4141-84C6-8292B7992D04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4" creationId="{78FE91E9-40FF-4BC5-AAB4-38B2B3E628F3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5" creationId="{C286055F-B0AA-451C-AFBE-6362CAEE81F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6" creationId="{9FFA4410-8F69-4F68-938D-0CA29A2DD11B}"/>
          </ac:spMkLst>
        </pc:spChg>
        <pc:spChg chg="add mod">
          <ac:chgData name="Nazar Shchur" userId="3faffa111ac016f6" providerId="LiveId" clId="{3C579289-8129-4DC6-92CF-8D3DC8B7FD91}" dt="2019-09-16T15:30:59.680" v="1183" actId="1076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9" creationId="{B72D2D29-0847-44C8-BFD8-596C55D0E275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1" creationId="{4C6B0B40-71F9-431C-868B-9FEAC98DC58B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2" creationId="{FD1C1B44-E9B1-4D85-A26C-AE7BCC06DBB5}"/>
          </ac:spMkLst>
        </pc:spChg>
        <pc:grpChg chg="add del mod">
          <ac:chgData name="Nazar Shchur" userId="3faffa111ac016f6" providerId="LiveId" clId="{3C579289-8129-4DC6-92CF-8D3DC8B7FD91}" dt="2019-09-11T17:09:46.044" v="53" actId="165"/>
          <ac:grpSpMkLst>
            <pc:docMk/>
            <pc:sldMk cId="4276479364" sldId="1699"/>
            <ac:grpSpMk id="11" creationId="{C9D1A023-07F9-4486-A0E0-C6076B7D941D}"/>
          </ac:grpSpMkLst>
        </pc:grpChg>
        <pc:grpChg chg="add del mod">
          <ac:chgData name="Nazar Shchur" userId="3faffa111ac016f6" providerId="LiveId" clId="{3C579289-8129-4DC6-92CF-8D3DC8B7FD91}" dt="2019-09-16T15:24:43.521" v="1163" actId="478"/>
          <ac:grpSpMkLst>
            <pc:docMk/>
            <pc:sldMk cId="4276479364" sldId="1699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1T17:24:29.517" v="271" actId="478"/>
          <ac:picMkLst>
            <pc:docMk/>
            <pc:sldMk cId="4276479364" sldId="1699"/>
            <ac:picMk id="6" creationId="{180BB0B1-63C7-41B0-824B-0C6C261F4017}"/>
          </ac:picMkLst>
        </pc:picChg>
        <pc:picChg chg="del">
          <ac:chgData name="Nazar Shchur" userId="3faffa111ac016f6" providerId="LiveId" clId="{3C579289-8129-4DC6-92CF-8D3DC8B7FD91}" dt="2019-09-11T16:21:11.477" v="1" actId="478"/>
          <ac:picMkLst>
            <pc:docMk/>
            <pc:sldMk cId="4276479364" sldId="1699"/>
            <ac:picMk id="10" creationId="{AC3AE4C5-BD3A-400F-99DC-D1A25EAAB7BA}"/>
          </ac:picMkLst>
        </pc:picChg>
        <pc:picChg chg="add del">
          <ac:chgData name="Nazar Shchur" userId="3faffa111ac016f6" providerId="LiveId" clId="{3C579289-8129-4DC6-92CF-8D3DC8B7FD91}" dt="2019-09-16T15:27:26.399" v="1165" actId="478"/>
          <ac:picMkLst>
            <pc:docMk/>
            <pc:sldMk cId="4276479364" sldId="1699"/>
            <ac:picMk id="1026" creationId="{0264537C-5BEF-4B98-9042-84BB14C6C0E6}"/>
          </ac:picMkLst>
        </pc:picChg>
        <pc:picChg chg="add mod">
          <ac:chgData name="Nazar Shchur" userId="3faffa111ac016f6" providerId="LiveId" clId="{3C579289-8129-4DC6-92CF-8D3DC8B7FD91}" dt="2019-09-16T15:29:49.835" v="1173" actId="732"/>
          <ac:picMkLst>
            <pc:docMk/>
            <pc:sldMk cId="4276479364" sldId="1699"/>
            <ac:picMk id="1028" creationId="{D5082C99-F7E2-4E77-BE0F-BA26C099E723}"/>
          </ac:picMkLst>
        </pc:pic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2" creationId="{1F6C4F27-3826-444C-BD9C-1EEDD084937F}"/>
          </ac:cxnSpMkLst>
        </pc:cxnChg>
        <pc:cxnChg chg="mo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3" creationId="{2CC5D356-DBAD-4AA6-B7BD-1D0B1302E3C0}"/>
          </ac:cxnSpMkLst>
        </pc:cxnChg>
        <pc:cxnChg chg="del">
          <ac:chgData name="Nazar Shchur" userId="3faffa111ac016f6" providerId="LiveId" clId="{3C579289-8129-4DC6-92CF-8D3DC8B7FD91}" dt="2019-09-11T17:08:50.652" v="36" actId="478"/>
          <ac:cxnSpMkLst>
            <pc:docMk/>
            <pc:sldMk cId="4276479364" sldId="1699"/>
            <ac:cxnSpMk id="14" creationId="{C8C33F02-F48E-409B-8CC6-D0ACA92C0035}"/>
          </ac:cxnSpMkLst>
        </pc:cxnChg>
        <pc:cxnChg chg="del mod">
          <ac:chgData name="Nazar Shchur" userId="3faffa111ac016f6" providerId="LiveId" clId="{3C579289-8129-4DC6-92CF-8D3DC8B7FD91}" dt="2019-09-11T17:08:42.818" v="31" actId="478"/>
          <ac:cxnSpMkLst>
            <pc:docMk/>
            <pc:sldMk cId="4276479364" sldId="1699"/>
            <ac:cxnSpMk id="15" creationId="{86E3EE68-5882-44D6-9673-57FAF7160B3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7" creationId="{5BDB2457-19E6-4B49-875C-8C1D12FF99C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8" creationId="{A99A3E24-72D8-47D4-91BD-AB8D8EE6508F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9" creationId="{E37B4A76-72B8-449E-8B81-D318E69F8736}"/>
          </ac:cxnSpMkLst>
        </pc:cxnChg>
        <pc:cxnChg chg="add del mod">
          <ac:chgData name="Nazar Shchur" userId="3faffa111ac016f6" providerId="LiveId" clId="{3C579289-8129-4DC6-92CF-8D3DC8B7FD91}" dt="2019-09-11T17:18:14.258" v="176" actId="11529"/>
          <ac:cxnSpMkLst>
            <pc:docMk/>
            <pc:sldMk cId="4276479364" sldId="1699"/>
            <ac:cxnSpMk id="27" creationId="{3AE55D21-A85E-4DE3-A85E-3B8B531D3A54}"/>
          </ac:cxnSpMkLst>
        </pc:cxnChg>
        <pc:cxnChg chg="add mod">
          <ac:chgData name="Nazar Shchur" userId="3faffa111ac016f6" providerId="LiveId" clId="{3C579289-8129-4DC6-92CF-8D3DC8B7FD91}" dt="2019-09-16T15:24:43.521" v="1163" actId="478"/>
          <ac:cxnSpMkLst>
            <pc:docMk/>
            <pc:sldMk cId="4276479364" sldId="1699"/>
            <ac:cxnSpMk id="30" creationId="{7C13DAFF-BA2D-44FD-8F5A-8FEB019512F1}"/>
          </ac:cxnSpMkLst>
        </pc:cxnChg>
      </pc:sldChg>
      <pc:sldChg chg="add del">
        <pc:chgData name="Nazar Shchur" userId="3faffa111ac016f6" providerId="LiveId" clId="{3C579289-8129-4DC6-92CF-8D3DC8B7FD91}" dt="2019-09-11T17:28:49.080" v="274" actId="2696"/>
        <pc:sldMkLst>
          <pc:docMk/>
          <pc:sldMk cId="3519718069" sldId="1738"/>
        </pc:sldMkLst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163384304" sldId="174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918612817" sldId="174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627051283" sldId="174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598710281" sldId="175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60332727" sldId="175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565203766" sldId="175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4082772571" sldId="175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265125292" sldId="175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103984935" sldId="176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549740752" sldId="176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714767889" sldId="176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941324301" sldId="1763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493474316" sldId="1765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438366295" sldId="176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64211243" sldId="176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858638065" sldId="1768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17151977" sldId="176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04568759" sldId="177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32170881" sldId="177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84076561" sldId="177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592967177" sldId="1774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785934301" sldId="1775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57191074" sldId="1776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17322639" sldId="1777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2257664707" sldId="1778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967827803" sldId="1779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275661655" sldId="1780"/>
        </pc:sldMkLst>
      </pc:sldChg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808150792" sldId="1781"/>
        </pc:sldMkLst>
      </pc:sldChg>
      <pc:sldChg chg="addSp delSp modSp add del modAnim">
        <pc:chgData name="Nazar Shchur" userId="3faffa111ac016f6" providerId="LiveId" clId="{3C579289-8129-4DC6-92CF-8D3DC8B7FD91}" dt="2019-09-11T18:04:19.932" v="1138" actId="2696"/>
        <pc:sldMkLst>
          <pc:docMk/>
          <pc:sldMk cId="3888855431" sldId="1782"/>
        </pc:sldMkLst>
        <pc:spChg chg="mod topLvl">
          <ac:chgData name="Nazar Shchur" userId="3faffa111ac016f6" providerId="LiveId" clId="{3C579289-8129-4DC6-92CF-8D3DC8B7FD91}" dt="2019-09-11T17:30:05.692" v="279" actId="165"/>
          <ac:spMkLst>
            <pc:docMk/>
            <pc:sldMk cId="3888855431" sldId="1782"/>
            <ac:spMk id="12" creationId="{E6B1C485-D85B-4690-96DE-2A7EB4C25381}"/>
          </ac:spMkLst>
        </pc:spChg>
        <pc:spChg chg="mod topLvl">
          <ac:chgData name="Nazar Shchur" userId="3faffa111ac016f6" providerId="LiveId" clId="{3C579289-8129-4DC6-92CF-8D3DC8B7FD91}" dt="2019-09-11T17:32:21.059" v="357" actId="1037"/>
          <ac:spMkLst>
            <pc:docMk/>
            <pc:sldMk cId="3888855431" sldId="1782"/>
            <ac:spMk id="29" creationId="{711FAF80-D0B3-404F-8FC2-E3AAB79DE458}"/>
          </ac:spMkLst>
        </pc:spChg>
        <pc:spChg chg="add mod">
          <ac:chgData name="Nazar Shchur" userId="3faffa111ac016f6" providerId="LiveId" clId="{3C579289-8129-4DC6-92CF-8D3DC8B7FD91}" dt="2019-09-11T17:32:43.955" v="364" actId="1076"/>
          <ac:spMkLst>
            <pc:docMk/>
            <pc:sldMk cId="3888855431" sldId="1782"/>
            <ac:spMk id="30" creationId="{AC3F0A5D-7195-4749-9F50-4FB791906EA9}"/>
          </ac:spMkLst>
        </pc:spChg>
        <pc:spChg chg="add mod">
          <ac:chgData name="Nazar Shchur" userId="3faffa111ac016f6" providerId="LiveId" clId="{3C579289-8129-4DC6-92CF-8D3DC8B7FD91}" dt="2019-09-11T17:39:29.695" v="464" actId="207"/>
          <ac:spMkLst>
            <pc:docMk/>
            <pc:sldMk cId="3888855431" sldId="1782"/>
            <ac:spMk id="52" creationId="{C3651E4E-1FEB-4618-BD85-AE34CBB110C8}"/>
          </ac:spMkLst>
        </pc:spChg>
        <pc:spChg chg="add mod">
          <ac:chgData name="Nazar Shchur" userId="3faffa111ac016f6" providerId="LiveId" clId="{3C579289-8129-4DC6-92CF-8D3DC8B7FD91}" dt="2019-09-11T17:39:37.863" v="468" actId="1076"/>
          <ac:spMkLst>
            <pc:docMk/>
            <pc:sldMk cId="3888855431" sldId="1782"/>
            <ac:spMk id="53" creationId="{54CDFACD-A72E-4D81-9B1D-9FFA04C73DBD}"/>
          </ac:spMkLst>
        </pc:spChg>
        <pc:spChg chg="add mod">
          <ac:chgData name="Nazar Shchur" userId="3faffa111ac016f6" providerId="LiveId" clId="{3C579289-8129-4DC6-92CF-8D3DC8B7FD91}" dt="2019-09-11T17:39:50.749" v="474" actId="1076"/>
          <ac:spMkLst>
            <pc:docMk/>
            <pc:sldMk cId="3888855431" sldId="1782"/>
            <ac:spMk id="54" creationId="{7F18A1A6-8F0B-4E86-B38B-54E26E9F591E}"/>
          </ac:spMkLst>
        </pc:spChg>
        <pc:spChg chg="add mod">
          <ac:chgData name="Nazar Shchur" userId="3faffa111ac016f6" providerId="LiveId" clId="{3C579289-8129-4DC6-92CF-8D3DC8B7FD91}" dt="2019-09-11T17:39:55.261" v="476" actId="1076"/>
          <ac:spMkLst>
            <pc:docMk/>
            <pc:sldMk cId="3888855431" sldId="1782"/>
            <ac:spMk id="55" creationId="{8F375FFD-0A34-46C5-BA96-8853DF45BAC1}"/>
          </ac:spMkLst>
        </pc:spChg>
        <pc:spChg chg="add mod">
          <ac:chgData name="Nazar Shchur" userId="3faffa111ac016f6" providerId="LiveId" clId="{3C579289-8129-4DC6-92CF-8D3DC8B7FD91}" dt="2019-09-11T17:42:26.479" v="509" actId="207"/>
          <ac:spMkLst>
            <pc:docMk/>
            <pc:sldMk cId="3888855431" sldId="1782"/>
            <ac:spMk id="67" creationId="{B36185F3-AED6-4185-8834-F2DC86076667}"/>
          </ac:spMkLst>
        </pc:spChg>
        <pc:spChg chg="add del mod">
          <ac:chgData name="Nazar Shchur" userId="3faffa111ac016f6" providerId="LiveId" clId="{3C579289-8129-4DC6-92CF-8D3DC8B7FD91}" dt="2019-09-11T17:42:39.290" v="514" actId="11529"/>
          <ac:spMkLst>
            <pc:docMk/>
            <pc:sldMk cId="3888855431" sldId="1782"/>
            <ac:spMk id="70" creationId="{16F78C46-0B89-4DD1-85AA-1E1CD68D8E55}"/>
          </ac:spMkLst>
        </pc:spChg>
        <pc:spChg chg="add mod ord">
          <ac:chgData name="Nazar Shchur" userId="3faffa111ac016f6" providerId="LiveId" clId="{3C579289-8129-4DC6-92CF-8D3DC8B7FD91}" dt="2019-09-11T17:44:35.157" v="542" actId="207"/>
          <ac:spMkLst>
            <pc:docMk/>
            <pc:sldMk cId="3888855431" sldId="1782"/>
            <ac:spMk id="71" creationId="{DCEB7D8A-A1B4-4D3D-9F97-5C6EDA5EE5F3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4" creationId="{FF1D777B-770C-4684-8FC0-12EF81771A66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5" creationId="{90BBD086-018A-4F7D-8A55-CEEEA9C2C359}"/>
          </ac:spMkLst>
        </pc:spChg>
        <pc:spChg chg="add mod">
          <ac:chgData name="Nazar Shchur" userId="3faffa111ac016f6" providerId="LiveId" clId="{3C579289-8129-4DC6-92CF-8D3DC8B7FD91}" dt="2019-09-11T17:45:54.842" v="556" actId="1076"/>
          <ac:spMkLst>
            <pc:docMk/>
            <pc:sldMk cId="3888855431" sldId="1782"/>
            <ac:spMk id="76" creationId="{0A03EF96-BC98-4689-8651-B68F178F98FF}"/>
          </ac:spMkLst>
        </pc:spChg>
        <pc:spChg chg="add mod">
          <ac:chgData name="Nazar Shchur" userId="3faffa111ac016f6" providerId="LiveId" clId="{3C579289-8129-4DC6-92CF-8D3DC8B7FD91}" dt="2019-09-11T17:46:17.936" v="561" actId="1076"/>
          <ac:spMkLst>
            <pc:docMk/>
            <pc:sldMk cId="3888855431" sldId="1782"/>
            <ac:spMk id="77" creationId="{1AA869E9-5789-4C4D-8415-D43B8E32B355}"/>
          </ac:spMkLst>
        </pc:spChg>
        <pc:grpChg chg="add del">
          <ac:chgData name="Nazar Shchur" userId="3faffa111ac016f6" providerId="LiveId" clId="{3C579289-8129-4DC6-92CF-8D3DC8B7FD91}" dt="2019-09-11T17:30:05.692" v="279" actId="165"/>
          <ac:grpSpMkLst>
            <pc:docMk/>
            <pc:sldMk cId="3888855431" sldId="1782"/>
            <ac:grpSpMk id="11" creationId="{66B02A9A-9B34-4066-8449-69B401A84B1F}"/>
          </ac:grpSpMkLst>
        </pc:grpChg>
        <pc:picChg chg="add mod">
          <ac:chgData name="Nazar Shchur" userId="3faffa111ac016f6" providerId="LiveId" clId="{3C579289-8129-4DC6-92CF-8D3DC8B7FD91}" dt="2019-09-11T17:43:51.023" v="529" actId="1076"/>
          <ac:picMkLst>
            <pc:docMk/>
            <pc:sldMk cId="3888855431" sldId="1782"/>
            <ac:picMk id="6" creationId="{CA34AB89-CD89-416C-A47A-C6E5744A50B0}"/>
          </ac:picMkLst>
        </pc:pic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3" creationId="{B2682DA6-D59D-497B-A68C-A8E3768C5A0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4" creationId="{E4C4F611-53CC-4399-ADBC-C89D30D2682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5" creationId="{62EE5905-1543-4A5B-8DEF-CC85CED08D2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6" creationId="{1CD2D147-CEAB-4031-935E-233BEABB97D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7" creationId="{E2B0B515-1452-4FB5-A688-C6AECB6AA6E8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8" creationId="{6E024DA1-86C8-4603-AFF0-46F0F21E1EB7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9" creationId="{BD0B479D-25CE-4833-A3C8-3B882D3E72B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0" creationId="{EE235DB0-869B-4B0B-8773-FED8B1621ABB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2" creationId="{8B165328-BE67-416E-A576-1F9A1317CE2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3" creationId="{08CF2B05-2F9B-430C-B5D6-3E6BE6DEDAB4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4" creationId="{B8D51684-DC7E-47AD-8549-105B7D69AB4D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5" creationId="{ED843259-845B-4C58-AD46-E315DEF5315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6" creationId="{A892679F-00A4-465F-B58A-8E78B61280FE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7" creationId="{02297DBE-F045-406F-8282-8CAF3DB939E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8" creationId="{A74BEA67-A8B7-46F1-8747-4ED9DB5B345D}"/>
          </ac:cxnSpMkLst>
        </pc:cxnChg>
        <pc:cxnChg chg="add mod">
          <ac:chgData name="Nazar Shchur" userId="3faffa111ac016f6" providerId="LiveId" clId="{3C579289-8129-4DC6-92CF-8D3DC8B7FD91}" dt="2019-09-11T17:37:22.137" v="420" actId="1076"/>
          <ac:cxnSpMkLst>
            <pc:docMk/>
            <pc:sldMk cId="3888855431" sldId="1782"/>
            <ac:cxnSpMk id="34" creationId="{CBB996FA-19FE-4921-A9CE-13E348AC6CC0}"/>
          </ac:cxnSpMkLst>
        </pc:cxnChg>
        <pc:cxnChg chg="add mod">
          <ac:chgData name="Nazar Shchur" userId="3faffa111ac016f6" providerId="LiveId" clId="{3C579289-8129-4DC6-92CF-8D3DC8B7FD91}" dt="2019-09-11T17:37:53.594" v="426" actId="14100"/>
          <ac:cxnSpMkLst>
            <pc:docMk/>
            <pc:sldMk cId="3888855431" sldId="1782"/>
            <ac:cxnSpMk id="35" creationId="{E7241DC6-8B5D-433E-98D6-4945CAE6933E}"/>
          </ac:cxnSpMkLst>
        </pc:cxnChg>
        <pc:cxnChg chg="add mod">
          <ac:chgData name="Nazar Shchur" userId="3faffa111ac016f6" providerId="LiveId" clId="{3C579289-8129-4DC6-92CF-8D3DC8B7FD91}" dt="2019-09-11T17:38:05.619" v="431" actId="14100"/>
          <ac:cxnSpMkLst>
            <pc:docMk/>
            <pc:sldMk cId="3888855431" sldId="1782"/>
            <ac:cxnSpMk id="36" creationId="{95691100-8E28-4619-8444-C8B750EE8E31}"/>
          </ac:cxnSpMkLst>
        </pc:cxnChg>
        <pc:cxnChg chg="add mod">
          <ac:chgData name="Nazar Shchur" userId="3faffa111ac016f6" providerId="LiveId" clId="{3C579289-8129-4DC6-92CF-8D3DC8B7FD91}" dt="2019-09-11T17:38:19.190" v="442" actId="14100"/>
          <ac:cxnSpMkLst>
            <pc:docMk/>
            <pc:sldMk cId="3888855431" sldId="1782"/>
            <ac:cxnSpMk id="40" creationId="{3133A9A1-4E4B-4368-813B-0A7C876CD2DA}"/>
          </ac:cxnSpMkLst>
        </pc:cxnChg>
        <pc:cxnChg chg="add mod">
          <ac:chgData name="Nazar Shchur" userId="3faffa111ac016f6" providerId="LiveId" clId="{3C579289-8129-4DC6-92CF-8D3DC8B7FD91}" dt="2019-09-11T17:38:30.175" v="447" actId="1035"/>
          <ac:cxnSpMkLst>
            <pc:docMk/>
            <pc:sldMk cId="3888855431" sldId="1782"/>
            <ac:cxnSpMk id="44" creationId="{11A66335-FC65-40B8-84BC-A198E6370469}"/>
          </ac:cxnSpMkLst>
        </pc:cxnChg>
        <pc:cxnChg chg="add mod">
          <ac:chgData name="Nazar Shchur" userId="3faffa111ac016f6" providerId="LiveId" clId="{3C579289-8129-4DC6-92CF-8D3DC8B7FD91}" dt="2019-09-11T17:38:35.615" v="450" actId="14100"/>
          <ac:cxnSpMkLst>
            <pc:docMk/>
            <pc:sldMk cId="3888855431" sldId="1782"/>
            <ac:cxnSpMk id="46" creationId="{612ADDDC-23E7-41B1-A793-5644276A66C3}"/>
          </ac:cxnSpMkLst>
        </pc:cxnChg>
        <pc:cxnChg chg="add mod">
          <ac:chgData name="Nazar Shchur" userId="3faffa111ac016f6" providerId="LiveId" clId="{3C579289-8129-4DC6-92CF-8D3DC8B7FD91}" dt="2019-09-11T17:39:40.904" v="471" actId="1076"/>
          <ac:cxnSpMkLst>
            <pc:docMk/>
            <pc:sldMk cId="3888855431" sldId="1782"/>
            <ac:cxnSpMk id="48" creationId="{71C729F6-320E-43F5-8CA1-0E12F77BD6B6}"/>
          </ac:cxnSpMkLst>
        </pc:cxnChg>
        <pc:cxnChg chg="add mod">
          <ac:chgData name="Nazar Shchur" userId="3faffa111ac016f6" providerId="LiveId" clId="{3C579289-8129-4DC6-92CF-8D3DC8B7FD91}" dt="2019-09-11T17:39:00.285" v="456" actId="14100"/>
          <ac:cxnSpMkLst>
            <pc:docMk/>
            <pc:sldMk cId="3888855431" sldId="1782"/>
            <ac:cxnSpMk id="50" creationId="{B94E2E59-18EE-45E1-9098-FD8FF5C3C57D}"/>
          </ac:cxnSpMkLst>
        </pc:cxnChg>
        <pc:cxnChg chg="add mod">
          <ac:chgData name="Nazar Shchur" userId="3faffa111ac016f6" providerId="LiveId" clId="{3C579289-8129-4DC6-92CF-8D3DC8B7FD91}" dt="2019-09-11T17:40:11.849" v="480" actId="14100"/>
          <ac:cxnSpMkLst>
            <pc:docMk/>
            <pc:sldMk cId="3888855431" sldId="1782"/>
            <ac:cxnSpMk id="56" creationId="{0A0CC889-002E-4D80-AE51-AE9ED8751A88}"/>
          </ac:cxnSpMkLst>
        </pc:cxnChg>
        <pc:cxnChg chg="add mod">
          <ac:chgData name="Nazar Shchur" userId="3faffa111ac016f6" providerId="LiveId" clId="{3C579289-8129-4DC6-92CF-8D3DC8B7FD91}" dt="2019-09-11T17:40:22.630" v="486" actId="14100"/>
          <ac:cxnSpMkLst>
            <pc:docMk/>
            <pc:sldMk cId="3888855431" sldId="1782"/>
            <ac:cxnSpMk id="58" creationId="{0799A62E-52D5-4003-9216-7D394F778179}"/>
          </ac:cxnSpMkLst>
        </pc:cxnChg>
        <pc:cxnChg chg="add mod">
          <ac:chgData name="Nazar Shchur" userId="3faffa111ac016f6" providerId="LiveId" clId="{3C579289-8129-4DC6-92CF-8D3DC8B7FD91}" dt="2019-09-11T17:40:46.104" v="493" actId="14100"/>
          <ac:cxnSpMkLst>
            <pc:docMk/>
            <pc:sldMk cId="3888855431" sldId="1782"/>
            <ac:cxnSpMk id="60" creationId="{5712910C-A861-449D-B392-91102591F92C}"/>
          </ac:cxnSpMkLst>
        </pc:cxnChg>
        <pc:cxnChg chg="add mod">
          <ac:chgData name="Nazar Shchur" userId="3faffa111ac016f6" providerId="LiveId" clId="{3C579289-8129-4DC6-92CF-8D3DC8B7FD91}" dt="2019-09-11T17:41:03.768" v="503" actId="14100"/>
          <ac:cxnSpMkLst>
            <pc:docMk/>
            <pc:sldMk cId="3888855431" sldId="1782"/>
            <ac:cxnSpMk id="64" creationId="{8936FFAE-0C4D-4EA9-A85D-F4586D9440EA}"/>
          </ac:cxnSpMkLst>
        </pc:cxnChg>
        <pc:cxnChg chg="add del">
          <ac:chgData name="Nazar Shchur" userId="3faffa111ac016f6" providerId="LiveId" clId="{3C579289-8129-4DC6-92CF-8D3DC8B7FD91}" dt="2019-09-11T17:42:10.822" v="505"/>
          <ac:cxnSpMkLst>
            <pc:docMk/>
            <pc:sldMk cId="3888855431" sldId="1782"/>
            <ac:cxnSpMk id="66" creationId="{FD7A904E-18B3-48CC-8A70-E5FFCB835BD6}"/>
          </ac:cxnSpMkLst>
        </pc:cxnChg>
        <pc:cxnChg chg="add mod">
          <ac:chgData name="Nazar Shchur" userId="3faffa111ac016f6" providerId="LiveId" clId="{3C579289-8129-4DC6-92CF-8D3DC8B7FD91}" dt="2019-09-11T17:42:33.098" v="512" actId="14100"/>
          <ac:cxnSpMkLst>
            <pc:docMk/>
            <pc:sldMk cId="3888855431" sldId="1782"/>
            <ac:cxnSpMk id="68" creationId="{8462DA48-41BD-45E9-B3E9-10CD5D0FB267}"/>
          </ac:cxnSpMkLst>
        </pc:cxnChg>
        <pc:cxnChg chg="add mod ord">
          <ac:chgData name="Nazar Shchur" userId="3faffa111ac016f6" providerId="LiveId" clId="{3C579289-8129-4DC6-92CF-8D3DC8B7FD91}" dt="2019-09-11T17:44:23.538" v="534" actId="166"/>
          <ac:cxnSpMkLst>
            <pc:docMk/>
            <pc:sldMk cId="3888855431" sldId="1782"/>
            <ac:cxnSpMk id="72" creationId="{94B18841-46FF-4E4B-858B-119C12301EF9}"/>
          </ac:cxnSpMkLst>
        </pc:cxnChg>
      </pc:sldChg>
      <pc:sldChg chg="delSp modSp add del delAnim modAnim">
        <pc:chgData name="Nazar Shchur" userId="3faffa111ac016f6" providerId="LiveId" clId="{3C579289-8129-4DC6-92CF-8D3DC8B7FD91}" dt="2019-09-11T17:28:49.330" v="275" actId="2696"/>
        <pc:sldMkLst>
          <pc:docMk/>
          <pc:sldMk cId="3806681557" sldId="1783"/>
        </pc:sldMkLst>
        <pc:spChg chg="del mod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08" creationId="{762BF6CE-A7CB-4604-84C7-48D68F73F428}"/>
          </ac:spMkLst>
        </pc:spChg>
        <pc:spChg chg="mod topLvl">
          <ac:chgData name="Nazar Shchur" userId="3faffa111ac016f6" providerId="LiveId" clId="{3C579289-8129-4DC6-92CF-8D3DC8B7FD91}" dt="2019-09-11T17:08:08.689" v="20" actId="165"/>
          <ac:spMkLst>
            <pc:docMk/>
            <pc:sldMk cId="3806681557" sldId="1783"/>
            <ac:spMk id="151" creationId="{D8C8CA8D-C501-4E09-A8B9-396A3A60398B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57" creationId="{834A3708-0EFD-4169-BF55-B0A7E097E972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0" creationId="{C71DDFB0-774E-41F2-8A11-87E253F1948C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1" creationId="{2ACEFE9C-EC88-4F92-9EAD-6D75D17B0818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3" creationId="{861B300A-C7D4-4082-AD70-8958C366AC42}"/>
          </ac:spMkLst>
        </pc:spChg>
        <pc:grpChg chg="mod topLvl">
          <ac:chgData name="Nazar Shchur" userId="3faffa111ac016f6" providerId="LiveId" clId="{3C579289-8129-4DC6-92CF-8D3DC8B7FD91}" dt="2019-09-11T17:08:13.071" v="22" actId="1076"/>
          <ac:grpSpMkLst>
            <pc:docMk/>
            <pc:sldMk cId="3806681557" sldId="1783"/>
            <ac:grpSpMk id="7" creationId="{FFD78152-8DD8-4F56-B0E7-CE02C4FEA658}"/>
          </ac:grpSpMkLst>
        </pc:grpChg>
        <pc:grpChg chg="del">
          <ac:chgData name="Nazar Shchur" userId="3faffa111ac016f6" providerId="LiveId" clId="{3C579289-8129-4DC6-92CF-8D3DC8B7FD91}" dt="2019-09-11T17:08:08.689" v="20" actId="165"/>
          <ac:grpSpMkLst>
            <pc:docMk/>
            <pc:sldMk cId="3806681557" sldId="1783"/>
            <ac:grpSpMk id="9" creationId="{BEEE5D6B-FDF2-4078-ABF7-1F4387D570DD}"/>
          </ac:grpSpMkLst>
        </pc:grpChg>
      </pc:sldChg>
      <pc:sldChg chg="addSp delSp modSp add delAnim modAnim">
        <pc:chgData name="Nazar Shchur" userId="3faffa111ac016f6" providerId="LiveId" clId="{3C579289-8129-4DC6-92CF-8D3DC8B7FD91}" dt="2019-09-16T18:05:46.214" v="2467"/>
        <pc:sldMkLst>
          <pc:docMk/>
          <pc:sldMk cId="907907733" sldId="1784"/>
        </pc:sldMkLst>
        <pc:spChg chg="mod">
          <ac:chgData name="Nazar Shchur" userId="3faffa111ac016f6" providerId="LiveId" clId="{3C579289-8129-4DC6-92CF-8D3DC8B7FD91}" dt="2019-09-16T15:45:29.079" v="1355"/>
          <ac:spMkLst>
            <pc:docMk/>
            <pc:sldMk cId="907907733" sldId="178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7" creationId="{F12F44C7-9BBB-427D-97C8-489C6EA23978}"/>
          </ac:spMkLst>
        </pc:spChg>
        <pc:spChg chg="add del">
          <ac:chgData name="Nazar Shchur" userId="3faffa111ac016f6" providerId="LiveId" clId="{3C579289-8129-4DC6-92CF-8D3DC8B7FD91}" dt="2019-09-16T15:38:37.005" v="1279"/>
          <ac:spMkLst>
            <pc:docMk/>
            <pc:sldMk cId="907907733" sldId="1784"/>
            <ac:spMk id="8" creationId="{9CEC5CF3-D1F7-4CCB-9C12-85314D0C071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27" creationId="{FE94E77E-B69E-44AF-A7A6-0EA3503B2E3C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1" creationId="{47F32022-6534-4CAD-A826-CE503052FF0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2" creationId="{9BC14923-21CD-4B4C-B038-65C586A041C9}"/>
          </ac:spMkLst>
        </pc:spChg>
        <pc:spChg chg="add mod">
          <ac:chgData name="Nazar Shchur" userId="3faffa111ac016f6" providerId="LiveId" clId="{3C579289-8129-4DC6-92CF-8D3DC8B7FD91}" dt="2019-09-16T15:39:18.510" v="1284" actId="14100"/>
          <ac:spMkLst>
            <pc:docMk/>
            <pc:sldMk cId="907907733" sldId="1784"/>
            <ac:spMk id="43" creationId="{1172E1E7-E012-4CAA-86CB-69814DD8F47A}"/>
          </ac:spMkLst>
        </pc:spChg>
        <pc:spChg chg="add mod">
          <ac:chgData name="Nazar Shchur" userId="3faffa111ac016f6" providerId="LiveId" clId="{3C579289-8129-4DC6-92CF-8D3DC8B7FD91}" dt="2019-09-16T15:40:05.834" v="1295" actId="1076"/>
          <ac:spMkLst>
            <pc:docMk/>
            <pc:sldMk cId="907907733" sldId="1784"/>
            <ac:spMk id="44" creationId="{91283082-2E8C-4760-8E18-DF54A557FCD7}"/>
          </ac:spMkLst>
        </pc:spChg>
        <pc:spChg chg="add mod">
          <ac:chgData name="Nazar Shchur" userId="3faffa111ac016f6" providerId="LiveId" clId="{3C579289-8129-4DC6-92CF-8D3DC8B7FD91}" dt="2019-09-16T15:40:50.146" v="1306" actId="14100"/>
          <ac:spMkLst>
            <pc:docMk/>
            <pc:sldMk cId="907907733" sldId="1784"/>
            <ac:spMk id="45" creationId="{F5983468-483E-468E-8316-49997613F649}"/>
          </ac:spMkLst>
        </pc:spChg>
        <pc:spChg chg="add mod">
          <ac:chgData name="Nazar Shchur" userId="3faffa111ac016f6" providerId="LiveId" clId="{3C579289-8129-4DC6-92CF-8D3DC8B7FD91}" dt="2019-09-16T15:41:37.173" v="1318" actId="114"/>
          <ac:spMkLst>
            <pc:docMk/>
            <pc:sldMk cId="907907733" sldId="1784"/>
            <ac:spMk id="46" creationId="{22DD832E-A58E-45FD-B761-E91D29BE39C3}"/>
          </ac:spMkLst>
        </pc:spChg>
        <pc:spChg chg="add mod">
          <ac:chgData name="Nazar Shchur" userId="3faffa111ac016f6" providerId="LiveId" clId="{3C579289-8129-4DC6-92CF-8D3DC8B7FD91}" dt="2019-09-16T15:42:40.097" v="1333" actId="207"/>
          <ac:spMkLst>
            <pc:docMk/>
            <pc:sldMk cId="907907733" sldId="1784"/>
            <ac:spMk id="47" creationId="{71416E2B-453C-4DF4-8C3D-DE8E4622B833}"/>
          </ac:spMkLst>
        </pc:spChg>
        <pc:spChg chg="add mod">
          <ac:chgData name="Nazar Shchur" userId="3faffa111ac016f6" providerId="LiveId" clId="{3C579289-8129-4DC6-92CF-8D3DC8B7FD91}" dt="2019-09-16T15:43:37.130" v="1345" actId="1076"/>
          <ac:spMkLst>
            <pc:docMk/>
            <pc:sldMk cId="907907733" sldId="1784"/>
            <ac:spMk id="48" creationId="{866814AC-116C-4B62-AB94-EB8A6CEFDA7E}"/>
          </ac:spMkLst>
        </pc:spChg>
        <pc:spChg chg="add mod">
          <ac:chgData name="Nazar Shchur" userId="3faffa111ac016f6" providerId="LiveId" clId="{3C579289-8129-4DC6-92CF-8D3DC8B7FD91}" dt="2019-09-16T15:58:17.210" v="1378" actId="1076"/>
          <ac:spMkLst>
            <pc:docMk/>
            <pc:sldMk cId="907907733" sldId="1784"/>
            <ac:spMk id="49" creationId="{1933C0D2-F728-4D63-B374-DAE59EAF0EB0}"/>
          </ac:spMkLst>
        </pc:spChg>
        <pc:grpChg chg="mod">
          <ac:chgData name="Nazar Shchur" userId="3faffa111ac016f6" providerId="LiveId" clId="{3C579289-8129-4DC6-92CF-8D3DC8B7FD91}" dt="2019-09-16T15:33:46.115" v="1209" actId="1035"/>
          <ac:grpSpMkLst>
            <pc:docMk/>
            <pc:sldMk cId="907907733" sldId="1784"/>
            <ac:grpSpMk id="34" creationId="{F521B096-1420-4683-9061-71EA55588A56}"/>
          </ac:grpSpMkLst>
        </pc:grpChg>
        <pc:picChg chg="del">
          <ac:chgData name="Nazar Shchur" userId="3faffa111ac016f6" providerId="LiveId" clId="{3C579289-8129-4DC6-92CF-8D3DC8B7FD91}" dt="2019-09-11T17:24:25.004" v="270" actId="478"/>
          <ac:picMkLst>
            <pc:docMk/>
            <pc:sldMk cId="907907733" sldId="1784"/>
            <ac:picMk id="6" creationId="{180BB0B1-63C7-41B0-824B-0C6C261F4017}"/>
          </ac:picMkLst>
        </pc:picChg>
        <pc:picChg chg="add del">
          <ac:chgData name="Nazar Shchur" userId="3faffa111ac016f6" providerId="LiveId" clId="{3C579289-8129-4DC6-92CF-8D3DC8B7FD91}" dt="2019-09-16T15:32:50.191" v="1187"/>
          <ac:picMkLst>
            <pc:docMk/>
            <pc:sldMk cId="907907733" sldId="1784"/>
            <ac:picMk id="6" creationId="{59FB5AC6-5170-4D80-9B97-C96FAAA05E6B}"/>
          </ac:picMkLst>
        </pc:picChg>
        <pc:picChg chg="add del">
          <ac:chgData name="Nazar Shchur" userId="3faffa111ac016f6" providerId="LiveId" clId="{3C579289-8129-4DC6-92CF-8D3DC8B7FD91}" dt="2019-09-16T15:33:50.994" v="1210" actId="478"/>
          <ac:picMkLst>
            <pc:docMk/>
            <pc:sldMk cId="907907733" sldId="1784"/>
            <ac:picMk id="37" creationId="{3010352B-5958-4E57-B456-B4B4E54BE577}"/>
          </ac:picMkLst>
        </pc:picChg>
        <pc:cxnChg chg="ord">
          <ac:chgData name="Nazar Shchur" userId="3faffa111ac016f6" providerId="LiveId" clId="{3C579289-8129-4DC6-92CF-8D3DC8B7FD91}" dt="2019-09-11T17:24:51.267" v="273" actId="166"/>
          <ac:cxnSpMkLst>
            <pc:docMk/>
            <pc:sldMk cId="907907733" sldId="1784"/>
            <ac:cxnSpMk id="12" creationId="{1F6C4F27-3826-444C-BD9C-1EEDD084937F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28" creationId="{5302E2DF-AC0D-4827-B99F-00756EF4555B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5" creationId="{23BC7382-2B3D-4D89-975C-98DDFD58327E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6" creationId="{426390C6-D717-4555-8F55-DA557B2722E0}"/>
          </ac:cxnSpMkLst>
        </pc:cxnChg>
        <pc:cxnChg chg="add del">
          <ac:chgData name="Nazar Shchur" userId="3faffa111ac016f6" providerId="LiveId" clId="{3C579289-8129-4DC6-92CF-8D3DC8B7FD91}" dt="2019-09-11T17:22:51.600" v="242" actId="478"/>
          <ac:cxnSpMkLst>
            <pc:docMk/>
            <pc:sldMk cId="907907733" sldId="1784"/>
            <ac:cxnSpMk id="37" creationId="{874E761C-CF0E-4ACC-9F1D-56100DBF7691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8" creationId="{A2B0DC93-D4FC-4166-99CE-5CC10C2F6246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9" creationId="{962508C0-0B72-42D9-B226-EFEAD5710FFA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40" creationId="{99452770-AC05-4458-BEAE-9B98A07C7D6F}"/>
          </ac:cxnSpMkLst>
        </pc:cxnChg>
      </pc:sldChg>
      <pc:sldChg chg="addSp delSp modSp add ord delAnim modAnim">
        <pc:chgData name="Nazar Shchur" userId="3faffa111ac016f6" providerId="LiveId" clId="{3C579289-8129-4DC6-92CF-8D3DC8B7FD91}" dt="2019-09-16T18:06:00.200" v="2471"/>
        <pc:sldMkLst>
          <pc:docMk/>
          <pc:sldMk cId="2399884734" sldId="1785"/>
        </pc:sldMkLst>
        <pc:spChg chg="mod">
          <ac:chgData name="Nazar Shchur" userId="3faffa111ac016f6" providerId="LiveId" clId="{3C579289-8129-4DC6-92CF-8D3DC8B7FD91}" dt="2019-09-16T16:23:45.451" v="1686"/>
          <ac:spMkLst>
            <pc:docMk/>
            <pc:sldMk cId="2399884734" sldId="1785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1T17:51:40.017" v="891" actId="478"/>
          <ac:spMkLst>
            <pc:docMk/>
            <pc:sldMk cId="2399884734" sldId="1785"/>
            <ac:spMk id="12" creationId="{E6B1C485-D85B-4690-96DE-2A7EB4C25381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" creationId="{711FAF80-D0B3-404F-8FC2-E3AAB79DE458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" creationId="{AC3F0A5D-7195-4749-9F50-4FB791906EA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6" creationId="{B0E45C37-EFA3-4EFA-9A7F-195E4FC665D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7" creationId="{60ABA31C-79C7-4E6F-8338-B975AAD41F2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8" creationId="{092F1567-7E54-4EE3-8715-6DA6E5AA9A1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9" creationId="{4EC24DFA-C48E-4DBC-8D2C-347F9C381700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4" creationId="{7DD13EB6-F7E7-42D7-BD88-AA404C2DC59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6" creationId="{AFB384E2-7E71-43B1-80F0-AF063A723C5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8" creationId="{7C799462-E381-4633-BFE0-6BE02C3A448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9" creationId="{199F546F-E202-49F9-A9BA-3458925E7C8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0" creationId="{9A5C8A44-7AEF-4896-9514-4E93F265550C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1" creationId="{97A31B85-C99A-4FEE-AEF6-26386C0FACC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2" creationId="{1DF3CEE7-69D2-41CB-A634-4E90C7767BE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7" creationId="{41FBCBE3-35AD-49D5-940C-0FD7DE7A023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8" creationId="{A1EB7021-CB06-43A4-8317-52BBA445A59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7" creationId="{27CE3208-24B3-4089-A755-29D8EE36C1D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8" creationId="{F5F0CD9A-B51E-4B32-82FF-561489DB68D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9" creationId="{4E073D83-5FF2-470F-8027-FF40C8F22FA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0" creationId="{01DA3C3F-4619-411B-9B31-2B24A41A09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5" creationId="{2ABEBCC8-98B8-4467-8814-2CDF24778B5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7" creationId="{1E1EE6C7-D98D-427E-9AEA-6862613A14C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9" creationId="{84BFB932-B3BB-4F3E-904A-3C081C5CD85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0" creationId="{30CAF6D3-89B3-4517-9ACB-C74DC554FF8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1" creationId="{A0B7663B-0CF3-49BB-BC7B-3BEE6A77B5F9}"/>
          </ac:spMkLst>
        </pc:spChg>
        <pc:spChg chg="add del mod">
          <ac:chgData name="Nazar Shchur" userId="3faffa111ac016f6" providerId="LiveId" clId="{3C579289-8129-4DC6-92CF-8D3DC8B7FD91}" dt="2019-09-11T17:48:28.455" v="676" actId="478"/>
          <ac:spMkLst>
            <pc:docMk/>
            <pc:sldMk cId="2399884734" sldId="1785"/>
            <ac:spMk id="132" creationId="{6FF10FA2-DDA0-4ADA-A4A2-54779A2EB02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3" creationId="{2201E2F6-9468-4D5A-A64B-4C1A158751D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8" creationId="{8C152449-34D3-4AA1-8F75-72B70D363F7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9" creationId="{38093DB9-BBF7-4A80-82D2-B579DB891B1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8" creationId="{A73D7FD1-DE61-4387-BA74-DFE8C8B9517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9" creationId="{6E0A7619-AEA4-4D8C-859D-B5C5E70E2F5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0" creationId="{E7DE9ADF-97DF-4C98-B84E-40226B1613F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1" creationId="{F7450F72-D0C3-4C87-8559-FC6E3CD7A15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6" creationId="{42927A52-5C92-48D0-9426-B03DDF8F704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8" creationId="{E0DC9702-73CF-41CF-A37C-A06E01E7C55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0" creationId="{32AE3E23-3646-489A-A363-4C2EF7A73F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1" creationId="{DF89A56A-62A1-4AF6-B37C-C2FBC903D86E}"/>
          </ac:spMkLst>
        </pc:spChg>
        <pc:spChg chg="add del mod">
          <ac:chgData name="Nazar Shchur" userId="3faffa111ac016f6" providerId="LiveId" clId="{3C579289-8129-4DC6-92CF-8D3DC8B7FD91}" dt="2019-09-11T17:50:42.177" v="814" actId="478"/>
          <ac:spMkLst>
            <pc:docMk/>
            <pc:sldMk cId="2399884734" sldId="1785"/>
            <ac:spMk id="202" creationId="{25C52215-12AD-4632-B7AF-B473B4D8965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3" creationId="{F0B25581-A213-4091-8318-F032ED94E86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1" creationId="{2A3BE756-E191-48A7-9B42-3F8E0F59307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2" creationId="{119FE880-E70C-4324-ADA8-BE30D5AA75F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1" creationId="{B0EFC82D-07E4-4C10-8C6C-DA3F5FD2C99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2" creationId="{414C0C57-4F8F-4A2D-AD61-DECA6C12DB86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3" creationId="{B712D94E-FE5D-4877-B764-FF86F5C4F9FD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4" creationId="{20619FFB-BDD5-42C5-94CE-3E7C9DD6B06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9" creationId="{615F594A-FA46-4B96-B8A2-5E7B2356E36B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1" creationId="{D90063D6-8C1B-458D-A59C-747F33F0195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3" creationId="{1FB60887-C224-4998-A113-234817DB005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4" creationId="{C7F4E2C5-DC31-435D-B155-01852FCBC8C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5" creationId="{0521DB1A-6AD0-4B87-A9C6-25A146C7365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6" creationId="{4ECA1835-D455-40DA-92E1-C469E4E1BCE2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7" creationId="{E021674B-AC0E-4D0D-AF5B-044C55C902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0" creationId="{1B1E7BFC-A0C7-417C-887C-DDDC321542B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2" creationId="{10753F15-C3D2-4EC7-8846-64436244A69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4" creationId="{C0ECD481-4D76-4229-A501-D1936C8D91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5" creationId="{76B4E4A4-D9A8-4E3C-B326-328594841CB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0" creationId="{26E46164-53E1-49C8-929A-3E02AA12ABA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1" creationId="{6C4858BB-1C66-4711-BBAC-CE85DFCFD1E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0" creationId="{6E5F451B-A7AB-4E6E-BC81-95F3F4D03A5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1" creationId="{A3662B97-1EFF-41C9-81B5-762DAABF12E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2" creationId="{A5B65839-173D-4590-9C95-DEAD6FC94D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3" creationId="{C3923E0F-A1F0-48D9-B41F-2A040498E44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8" creationId="{3BB74846-0B91-445B-93B2-B71D3F6AD3B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0" creationId="{ABD30D5B-3917-4A5C-8E0C-3A1B60A01BF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2" creationId="{F2C278F6-8FAB-49A1-BEF4-BA3B56C71C8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3" creationId="{0C11DF6B-4976-43A2-BFCA-5468A7F9F32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4" creationId="{61357BE8-E153-405A-B053-64F6BEB4AF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5" creationId="{A0D8D0CB-C85D-431F-A6DA-72C6AB21B4FC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6" creationId="{D088A4BB-35AF-4B6F-B434-CB8837C5C1F1}"/>
          </ac:spMkLst>
        </pc:spChg>
        <pc:spChg chg="add del">
          <ac:chgData name="Nazar Shchur" userId="3faffa111ac016f6" providerId="LiveId" clId="{3C579289-8129-4DC6-92CF-8D3DC8B7FD91}" dt="2019-09-16T15:58:21.496" v="1379" actId="478"/>
          <ac:spMkLst>
            <pc:docMk/>
            <pc:sldMk cId="2399884734" sldId="1785"/>
            <ac:spMk id="317" creationId="{A30CA6F5-BC8D-44D7-8B4E-7DDCD3464591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8" creationId="{FE9A80D9-31CA-48C5-8E09-2B8547360A4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9" creationId="{9B2440E8-0A90-43D1-8B8A-45DABCBC2AC4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20" creationId="{263CBE23-D272-41D3-A79B-42A84DECA06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5" creationId="{659EEABA-82FB-4E42-9C69-D2A06A2E6B6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6" creationId="{CA0CCBBB-9003-4222-B9DA-86A9074D7AB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5" creationId="{0ECD531A-8B85-4E1A-91D8-E8235A49142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6" creationId="{9B2BE70D-B836-444A-9398-3CDD62367B7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7" creationId="{02CBDB9E-5253-4CC3-BF3D-ED56B7C215F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8" creationId="{D246BAD6-36B2-40F8-A702-FB54AB8F6EB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3" creationId="{BA7009CB-8519-49B8-B297-2328A747A54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5" creationId="{E0B1C85A-E3D6-4474-BF24-A1E99835830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7" creationId="{43EED8A2-746D-44C2-8498-0351D78BA0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8" creationId="{01937336-B69A-483F-9EEA-C2AF21B70F3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9" creationId="{3E189F5C-8387-4919-AE98-9DC86325F178}"/>
          </ac:spMkLst>
        </pc:spChg>
        <pc:spChg chg="add del mod">
          <ac:chgData name="Nazar Shchur" userId="3faffa111ac016f6" providerId="LiveId" clId="{3C579289-8129-4DC6-92CF-8D3DC8B7FD91}" dt="2019-09-11T17:53:10.765" v="940" actId="478"/>
          <ac:spMkLst>
            <pc:docMk/>
            <pc:sldMk cId="2399884734" sldId="1785"/>
            <ac:spMk id="371" creationId="{A1A25E4D-5229-408C-B018-7DF7B0F6214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2" creationId="{49BE9789-43A7-417C-B5D4-FA84F8CE31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4" creationId="{87602F84-32F2-4DF4-84F6-593A36EC9A5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5" creationId="{0AE8AD96-AED9-4D9B-87D6-A05BA127B5F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6" creationId="{7CD89374-4F1E-4CCE-80D6-B6D11AF9F8D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7" creationId="{150C2182-DC6A-4F62-95DC-D515BD37429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8" creationId="{713CAAE2-0941-4C6B-B9C9-400E041A7A9E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0" creationId="{607C6B62-C133-4DC5-85B7-D1048D74E3F2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1" creationId="{12585C0C-E3BE-4CAE-B5EE-8A216CF8B5EB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6" creationId="{D5F94916-6600-4253-8FC5-BEAD7714BC00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7" creationId="{857B5F03-82C2-4E72-8525-9CC165B873B8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8" creationId="{20AD7FA3-024B-40E9-9CB8-8EC5473E8D49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9" creationId="{B1B40623-C5EB-43DD-9383-314A773C6AF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0" creationId="{81340C35-9519-4444-8A81-5B1AB875D34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1" creationId="{CD9478C8-C9D1-4ED9-9EB6-20B81E87D5CC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2" creationId="{2544135A-8D6F-4CF0-81F8-4506AA614566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7" creationId="{38D58D22-9069-45CE-8765-492CB220DEEF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8" creationId="{A435DB98-40F2-4071-BA70-EE5AEBF3D612}"/>
          </ac:spMkLst>
        </pc:spChg>
        <pc:grpChg chg="add del mod">
          <ac:chgData name="Nazar Shchur" userId="3faffa111ac016f6" providerId="LiveId" clId="{3C579289-8129-4DC6-92CF-8D3DC8B7FD91}" dt="2019-09-16T15:57:03.787" v="1367" actId="165"/>
          <ac:grpSpMkLst>
            <pc:docMk/>
            <pc:sldMk cId="2399884734" sldId="1785"/>
            <ac:grpSpMk id="6" creationId="{93CB86A1-0797-413C-A2DA-304BBC950D8A}"/>
          </ac:grpSpMkLst>
        </pc:grpChg>
        <pc:grpChg chg="add mod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7" creationId="{E0F282A1-DCC8-4F66-9011-CC7B257B343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" creationId="{78CD7D12-CC48-4DCD-B8DE-5C2E414BB72E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7" creationId="{55AF1D90-B4AC-4DB2-A198-05477F42C548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0" creationId="{E18B85B9-55A7-42C7-83D4-C7AD71C69D0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3" creationId="{746ADB77-5291-4A23-A5A9-016AEC46B9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6" creationId="{95CE29C6-BC5A-4F08-B7C1-2E2FB5C6478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9" creationId="{FCD958E7-D918-4B4D-B2A8-B7B83333A34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2" creationId="{B6CA6F1E-A32C-4C2F-B4BB-335C7C39BF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5" creationId="{8DEC55E4-E902-487F-9175-BEA3781F341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3" creationId="{41A37B17-53C6-4623-800F-F654F95144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6" creationId="{BA5273D9-8350-4AC2-B6DC-E44E4CB303C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9" creationId="{57835D4D-71A2-47FC-A79E-81B61017319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2" creationId="{A625B435-F2F1-4FFF-9F51-2478C332A10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5" creationId="{9B465D31-738D-4D63-8115-FDD3A225BD5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8" creationId="{1A83320E-30D5-4B12-89C2-EA3A2549586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1" creationId="{09332C8D-53CD-4D48-8439-15949FE523B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4" creationId="{15673331-6A9F-4FDA-8351-AAC6A9AA6DD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4" creationId="{6DBB9F17-11FA-40E3-8239-BFDE42C755B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7" creationId="{2F87B3FB-C0DA-437F-AA2B-139B6E1F4BE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0" creationId="{070789E0-DDDE-440F-868D-9FEE9C4F3A0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3" creationId="{73FF5D89-FDC2-43EB-922E-1ED70F7635E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6" creationId="{5A868C55-1DCD-4F2A-9030-B300D703031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9" creationId="{9E516B66-999F-41A9-BBDE-8008642E9C4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2" creationId="{6BB72351-87E7-42D2-81E9-C48B4324FE37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5" creationId="{FCAB9589-85CB-4209-994E-F13F783B8B69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07" creationId="{F530EFD4-7E68-499B-B9F6-D49D7D9BCBE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0" creationId="{1B3CCC2F-3B86-4B0C-A8EF-D7C5C4F978B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3" creationId="{14692A3E-0BA0-42AD-BC08-8E6675557333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6" creationId="{A1A5642D-26F6-412F-9F18-C1AD67687D2A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9" creationId="{93527276-3E37-4161-8EA3-4C13E30BFFA8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2" creationId="{34921C50-CE4F-497C-BBA5-EB02A07265D6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5" creationId="{5EC23FA3-90B2-4AF4-84BD-44C3EB07C11F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8" creationId="{1EA3A340-9054-4912-8C3B-3CB48AAE908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6" creationId="{A06AD223-A2FA-4889-BF96-DC8A0E839F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9" creationId="{8C8F59D6-9653-4CD9-8F4B-659CF368FD8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2" creationId="{3D0E004E-E8BC-4BEA-A174-EF79CCB16FF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5" creationId="{E1019848-B805-4C16-AB2E-AE6309F28C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8" creationId="{55B57ABE-B3C4-4743-8792-A9BB208E9BD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1" creationId="{36F5CBF4-3934-4A76-89F8-2E5F2C2D03A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4" creationId="{C200913F-5935-4171-8791-6407D36BDA2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7" creationId="{30BAA001-F64E-47A4-9256-DB3794CFFD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1" creationId="{93D2CB92-5D82-4BCC-BF0D-AA2CB36951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4" creationId="{C560ABF4-BB6B-4290-B0D0-A65205151FB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7" creationId="{8DEEDBB8-43CA-401D-AD5B-A3321D1514D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0" creationId="{77FA396E-D454-43D8-8B2E-5BDB6106694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3" creationId="{86810EC1-EDDA-488E-A06A-52F2667CE35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6" creationId="{EEBB8B34-83B3-4BCD-8F17-58BB177DD71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9" creationId="{F4C772D8-7C84-481A-9CB1-B04C678FFB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2" creationId="{CFC72466-917C-4347-899A-77CB659F2141}"/>
          </ac:grpSpMkLst>
        </pc:grpChg>
        <pc:picChg chg="del mod ord">
          <ac:chgData name="Nazar Shchur" userId="3faffa111ac016f6" providerId="LiveId" clId="{3C579289-8129-4DC6-92CF-8D3DC8B7FD91}" dt="2019-09-11T18:03:36.271" v="1128" actId="478"/>
          <ac:picMkLst>
            <pc:docMk/>
            <pc:sldMk cId="2399884734" sldId="1785"/>
            <ac:picMk id="6" creationId="{CA34AB89-CD89-416C-A47A-C6E5744A50B0}"/>
          </ac:picMkLst>
        </pc:pic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3" creationId="{B2682DA6-D59D-497B-A68C-A8E3768C5A0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4" creationId="{E4C4F611-53CC-4399-ADBC-C89D30D2682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5" creationId="{62EE5905-1543-4A5B-8DEF-CC85CED08D2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6" creationId="{1CD2D147-CEAB-4031-935E-233BEABB97D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7" creationId="{E2B0B515-1452-4FB5-A688-C6AECB6AA6E8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8" creationId="{6E024DA1-86C8-4603-AFF0-46F0F21E1EB7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9" creationId="{BD0B479D-25CE-4833-A3C8-3B882D3E72B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0" creationId="{EE235DB0-869B-4B0B-8773-FED8B1621ABB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2" creationId="{8B165328-BE67-416E-A576-1F9A1317CE2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3" creationId="{08CF2B05-2F9B-430C-B5D6-3E6BE6DEDAB4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4" creationId="{B8D51684-DC7E-47AD-8549-105B7D69AB4D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5" creationId="{ED843259-845B-4C58-AD46-E315DEF5315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6" creationId="{A892679F-00A4-465F-B58A-8E78B61280FE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7" creationId="{02297DBE-F045-406F-8282-8CAF3DB939E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8" creationId="{A74BEA67-A8B7-46F1-8747-4ED9DB5B345D}"/>
          </ac:cxnSpMkLst>
        </pc:cxnChg>
        <pc:cxnChg chg="mod">
          <ac:chgData name="Nazar Shchur" userId="3faffa111ac016f6" providerId="LiveId" clId="{3C579289-8129-4DC6-92CF-8D3DC8B7FD91}" dt="2019-09-11T17:34:27.935" v="376" actId="14100"/>
          <ac:cxnSpMkLst>
            <pc:docMk/>
            <pc:sldMk cId="2399884734" sldId="1785"/>
            <ac:cxnSpMk id="35" creationId="{52B4AA98-FF50-458D-9540-42C419C37AF6}"/>
          </ac:cxnSpMkLst>
        </pc:cxnChg>
        <pc:cxnChg chg="mod">
          <ac:chgData name="Nazar Shchur" userId="3faffa111ac016f6" providerId="LiveId" clId="{3C579289-8129-4DC6-92CF-8D3DC8B7FD91}" dt="2019-09-11T17:34:47" v="382" actId="14100"/>
          <ac:cxnSpMkLst>
            <pc:docMk/>
            <pc:sldMk cId="2399884734" sldId="1785"/>
            <ac:cxnSpMk id="36" creationId="{A9558B8B-7D9F-4440-9569-2874FDF2975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8" creationId="{C5634FEE-18D2-478F-8DF1-5AAEA164F12F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9" creationId="{51FCD09D-465E-4D6A-B5C1-D6F310B2E73C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0" creationId="{BFDA1F26-D265-4247-A190-DF0F3193FA76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1" creationId="{39F87B30-FB5E-4CDA-B404-E0B08558BBB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2" creationId="{89664639-B265-41B2-8519-5C2E2122BF0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3" creationId="{BA7D6E59-04C7-4906-B2DD-043BA92F9FF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4" creationId="{828CE278-CCA0-45AB-AC1F-27B38B14912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5" creationId="{57731514-1C38-4677-9CF0-42A46088FF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0" creationId="{893D225E-6F94-46E0-BF8D-9EF7094443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1" creationId="{51071713-0751-4C5D-BEB7-F871E52BF24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2" creationId="{BAB83E63-58D0-4FB5-9229-7D1D6BE6951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3" creationId="{FC2DF8B2-7EE6-4708-B1A9-B0E041166F6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5" creationId="{8B204AA3-C166-4B2D-A87D-52E3072DE9C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7" creationId="{0A751AF4-3C6F-48AC-BA8E-31A4200FAC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09" creationId="{D8A8863A-42ED-4376-ADA9-044CCEEFF62B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0" creationId="{2FF1C0B4-08F7-4201-B8A2-42CD25DF1AE9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1" creationId="{845FB173-7B1D-4EA2-A191-EDCA50778F2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2" creationId="{EED7E48C-E152-4E97-A589-F68EA3B67BE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3" creationId="{FD9E8FA7-689E-4434-9D86-F34FC5264CE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4" creationId="{6A246708-154A-412D-B8F2-D1A24B311C7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5" creationId="{AE2F137A-F578-42FD-89F9-8028F6A3D43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6" creationId="{FE62BE49-6C6D-4247-A9A4-799DFD10ED0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1" creationId="{56C93C69-69B3-4038-A04D-E83DCCB6353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2" creationId="{C0356632-AC21-4793-ABFD-A9DE201A495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3" creationId="{AA8A7774-EB4B-40E6-8363-325B755681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4" creationId="{2FABD40E-FBC1-4254-BD2C-8810BD47FED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6" creationId="{F1D23BBB-C566-49E1-80E6-63438685890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8" creationId="{29A73782-8C51-4374-80BE-5AF015CE746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0" creationId="{654FEEDC-AF39-43D4-A737-B448D78C2A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1" creationId="{5ED527CB-ADC8-4AFA-82AE-E8D6672EFFE7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2" creationId="{B3EC6439-A1FA-4B87-8AEA-4E80F9C35A0E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3" creationId="{794D2012-F588-48BA-B110-5529AFF1612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4" creationId="{1AE87F43-ABD9-47AD-B881-4FF31F1991A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5" creationId="{1F180075-5783-40DF-8228-0E20B5121B0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6" creationId="{19504AD9-BFEF-40B0-B797-E8D02558812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7" creationId="{F503AE3B-850D-4D1D-AFC3-5D5B3B97911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2" creationId="{494710D7-1CC4-411D-9BEB-CFE32237D2B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3" creationId="{C311F7FE-B350-444D-8524-4C76B5C6D471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4" creationId="{0F350F9B-9E0C-4D16-A690-B501DF9686E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5" creationId="{E5C43C7D-B182-41CB-8A4E-1D7F2422FD2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7" creationId="{05F358EB-6AC0-4BD2-9399-F5423C94C5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9" creationId="{E30240BF-A2A5-4EF5-AF2D-F764BA4A0EE4}"/>
          </ac:cxnSpMkLst>
        </pc:cxnChg>
        <pc:cxnChg chg="add del mod">
          <ac:chgData name="Nazar Shchur" userId="3faffa111ac016f6" providerId="LiveId" clId="{3C579289-8129-4DC6-92CF-8D3DC8B7FD91}" dt="2019-09-11T17:50:35.499" v="813" actId="478"/>
          <ac:cxnSpMkLst>
            <pc:docMk/>
            <pc:sldMk cId="2399884734" sldId="1785"/>
            <ac:cxnSpMk id="204" creationId="{A34915CA-F62D-444A-93DB-324F976416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3" creationId="{10AD5FA1-3E55-4A72-98E2-3687D4E49C5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4" creationId="{7F466609-E5BE-4557-822A-D08BE08DFBB4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5" creationId="{F784F66A-53DC-474D-8BC0-FAA1BD398707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6" creationId="{B5451396-035D-4856-8FF5-B8291FE56C4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7" creationId="{1E0478FA-A6DF-4EA2-A87E-C92C306643C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8" creationId="{A183AEB2-3962-4311-86FF-F25D8DE99C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9" creationId="{8554AF7D-D2A7-4DB2-B440-13D6C11B83D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0" creationId="{71919E92-A516-471D-B00A-23B23EF64446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5" creationId="{1BE9AF8A-020F-4647-8EF9-964BA469FD6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6" creationId="{0F89867A-8D7C-4946-A3A3-630967A3884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7" creationId="{CEEED52D-CE0E-4060-AFAE-0DD3AA82473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8" creationId="{0BB8A409-2830-453D-94F8-36C5C4F0C873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0" creationId="{10B5745D-7D86-41D4-A749-51928FCCBA7E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2" creationId="{1A37F146-7606-4103-BB32-F1BC20FD568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8" creationId="{24B8F5E4-F941-4B3F-AA13-224DD5218CB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9" creationId="{A3157BAE-2931-47D9-AABC-9D885381FE2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1" creationId="{DF792CDA-D0B6-4E23-B174-0A90EE49B28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3" creationId="{013617BE-D9B4-42F7-A449-A1D9B39518B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2" creationId="{B728BC0D-3AB9-4F43-8130-6C141DCE1C1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3" creationId="{CF4196B4-2825-4820-96FF-D0D5874420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4" creationId="{08F28E3D-EF55-41A6-B68A-7F1B69E5DE3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5" creationId="{56560D08-DF27-4CCE-9347-97210071CA4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6" creationId="{69F525AC-1F64-44FD-B49E-76AE76EF3FB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7" creationId="{2EB401C8-7B1F-459A-B28D-FE342DF24A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8" creationId="{8B9F8946-FA75-4BAB-8F9A-42348000C80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9" creationId="{19C48BA1-240A-4CB4-8AAD-22B511663D1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4" creationId="{6385BD4E-5B6D-4B93-B0E9-DB22EE4233D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5" creationId="{B3C788EC-CF5B-4EDE-AC5C-0AFD257725B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6" creationId="{A98161AF-E723-404D-97FD-246A3CBE2E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7" creationId="{BDE64C25-B067-4064-B6F6-61867E190C1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9" creationId="{DD4DA91A-8E14-46B6-8754-4145303394A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11" creationId="{60C7170D-9F27-448F-BFA6-480B6FE056A4}"/>
          </ac:cxnSpMkLst>
        </pc:cxnChg>
        <pc:cxnChg chg="add del mod">
          <ac:chgData name="Nazar Shchur" userId="3faffa111ac016f6" providerId="LiveId" clId="{3C579289-8129-4DC6-92CF-8D3DC8B7FD91}" dt="2019-09-11T17:52:47.779" v="935" actId="478"/>
          <ac:cxnSpMkLst>
            <pc:docMk/>
            <pc:sldMk cId="2399884734" sldId="1785"/>
            <ac:cxnSpMk id="316" creationId="{FDF2A864-5BB5-4812-B7C3-631A1152968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7" creationId="{6F637BF7-5721-4E23-BB26-08887F0246C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8" creationId="{01576E94-8411-42F7-A0B1-C1E16DB49B7D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9" creationId="{4F40AE9A-72E7-448C-BB72-4100BECE76BA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0" creationId="{205606D9-94D1-40EC-9382-05265BBC73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1" creationId="{B9DDBE11-15AD-4FED-AD6E-86C9B748E75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2" creationId="{F4D19E3D-72AC-4444-A019-826063E651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3" creationId="{C3C7FFFB-BB93-4406-B90F-15E93ECA65E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4" creationId="{547BA9F9-0CD3-4408-B8E0-5200EA31F48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9" creationId="{AF6963C2-8623-4B0E-954E-CE1BDBD4D5B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0" creationId="{9AE1F8BB-A6FE-46A6-AC97-0FEDF78129D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1" creationId="{3694A9FB-816E-4C4A-BA7F-4DB0C48FA2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2" creationId="{5AABF504-0E5D-4A1E-99CD-44AB2A631B4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4" creationId="{CEDDBFEB-71C7-4C63-AB2F-0A319456620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6" creationId="{F39DCF74-0A9E-4399-BFC6-D4FEF665AB68}"/>
          </ac:cxnSpMkLst>
        </pc:cxnChg>
        <pc:cxnChg chg="add del mod">
          <ac:chgData name="Nazar Shchur" userId="3faffa111ac016f6" providerId="LiveId" clId="{3C579289-8129-4DC6-92CF-8D3DC8B7FD91}" dt="2019-09-11T17:53:10.765" v="940" actId="478"/>
          <ac:cxnSpMkLst>
            <pc:docMk/>
            <pc:sldMk cId="2399884734" sldId="1785"/>
            <ac:cxnSpMk id="370" creationId="{586CCEEE-E4AD-4C6D-AD3E-4107BF49B6A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79" creationId="{144DE807-7AF4-4FD9-9695-DFED437C1B47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82" creationId="{C9FB113D-5F5E-42F1-B521-8A4251C76609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3" creationId="{4E27FCD8-1B77-4A11-9793-D5C91AA1492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5" creationId="{EF814688-E4A9-4E1D-8D57-5BAEE95D6CA7}"/>
          </ac:cxnSpMkLst>
        </pc:cxnChg>
        <pc:cxnChg chg="add del mod topLvl">
          <ac:chgData name="Nazar Shchur" userId="3faffa111ac016f6" providerId="LiveId" clId="{3C579289-8129-4DC6-92CF-8D3DC8B7FD91}" dt="2019-09-16T15:57:09.279" v="1369" actId="478"/>
          <ac:cxnSpMkLst>
            <pc:docMk/>
            <pc:sldMk cId="2399884734" sldId="1785"/>
            <ac:cxnSpMk id="397" creationId="{F871906E-0E1A-43D3-9ADD-B63AA1743507}"/>
          </ac:cxnSpMkLst>
        </pc:cxnChg>
        <pc:cxnChg chg="add del mod topLvl">
          <ac:chgData name="Nazar Shchur" userId="3faffa111ac016f6" providerId="LiveId" clId="{3C579289-8129-4DC6-92CF-8D3DC8B7FD91}" dt="2019-09-16T15:57:10.786" v="1370" actId="478"/>
          <ac:cxnSpMkLst>
            <pc:docMk/>
            <pc:sldMk cId="2399884734" sldId="1785"/>
            <ac:cxnSpMk id="400" creationId="{CEA2407F-1EB5-4F55-9AD8-303C2BF538F7}"/>
          </ac:cxnSpMkLst>
        </pc:cxnChg>
        <pc:cxnChg chg="add del mod topLvl">
          <ac:chgData name="Nazar Shchur" userId="3faffa111ac016f6" providerId="LiveId" clId="{3C579289-8129-4DC6-92CF-8D3DC8B7FD91}" dt="2019-09-16T15:57:11.765" v="1371" actId="478"/>
          <ac:cxnSpMkLst>
            <pc:docMk/>
            <pc:sldMk cId="2399884734" sldId="1785"/>
            <ac:cxnSpMk id="402" creationId="{50828F70-D87C-409A-A2B9-517BE62B8F99}"/>
          </ac:cxnSpMkLst>
        </pc:cxnChg>
        <pc:cxnChg chg="add del mod topLvl">
          <ac:chgData name="Nazar Shchur" userId="3faffa111ac016f6" providerId="LiveId" clId="{3C579289-8129-4DC6-92CF-8D3DC8B7FD91}" dt="2019-09-16T15:57:12.807" v="1372" actId="478"/>
          <ac:cxnSpMkLst>
            <pc:docMk/>
            <pc:sldMk cId="2399884734" sldId="1785"/>
            <ac:cxnSpMk id="404" creationId="{7C1B8CB1-B6CB-48C3-B8D6-44D0409400E3}"/>
          </ac:cxnSpMkLst>
        </pc:cxnChg>
        <pc:cxnChg chg="add del mod topLvl">
          <ac:chgData name="Nazar Shchur" userId="3faffa111ac016f6" providerId="LiveId" clId="{3C579289-8129-4DC6-92CF-8D3DC8B7FD91}" dt="2019-09-16T15:57:13.652" v="1373" actId="478"/>
          <ac:cxnSpMkLst>
            <pc:docMk/>
            <pc:sldMk cId="2399884734" sldId="1785"/>
            <ac:cxnSpMk id="405" creationId="{1B69CE25-9A36-49E8-846E-C56AE6DD8A0B}"/>
          </ac:cxnSpMkLst>
        </pc:cxnChg>
      </pc:sldChg>
      <pc:sldChg chg="addSp delSp modSp add modAnim">
        <pc:chgData name="Nazar Shchur" userId="3faffa111ac016f6" providerId="LiveId" clId="{3C579289-8129-4DC6-92CF-8D3DC8B7FD91}" dt="2019-09-16T18:14:28.648" v="2508" actId="20577"/>
        <pc:sldMkLst>
          <pc:docMk/>
          <pc:sldMk cId="1908408206" sldId="1786"/>
        </pc:sldMkLst>
        <pc:spChg chg="mod">
          <ac:chgData name="Nazar Shchur" userId="3faffa111ac016f6" providerId="LiveId" clId="{3C579289-8129-4DC6-92CF-8D3DC8B7FD91}" dt="2019-09-16T15:45:21.565" v="1354"/>
          <ac:spMkLst>
            <pc:docMk/>
            <pc:sldMk cId="1908408206" sldId="1786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8:14:28.648" v="2508" actId="20577"/>
          <ac:spMkLst>
            <pc:docMk/>
            <pc:sldMk cId="1908408206" sldId="1786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6T15:35:21.962" v="1235" actId="1036"/>
          <ac:spMkLst>
            <pc:docMk/>
            <pc:sldMk cId="1908408206" sldId="1786"/>
            <ac:spMk id="27" creationId="{83ACE0C1-A94E-4D9E-AA04-8DAEE40D08E8}"/>
          </ac:spMkLst>
        </pc:spChg>
        <pc:spChg chg="add mod">
          <ac:chgData name="Nazar Shchur" userId="3faffa111ac016f6" providerId="LiveId" clId="{3C579289-8129-4DC6-92CF-8D3DC8B7FD91}" dt="2019-09-16T15:39:44.564" v="1291" actId="14100"/>
          <ac:spMkLst>
            <pc:docMk/>
            <pc:sldMk cId="1908408206" sldId="1786"/>
            <ac:spMk id="28" creationId="{207C25C2-12F0-46DB-A025-7C6DFFC6A114}"/>
          </ac:spMkLst>
        </pc:spChg>
        <pc:spChg chg="add mod">
          <ac:chgData name="Nazar Shchur" userId="3faffa111ac016f6" providerId="LiveId" clId="{3C579289-8129-4DC6-92CF-8D3DC8B7FD91}" dt="2019-09-16T15:37:34.086" v="1272" actId="14100"/>
          <ac:spMkLst>
            <pc:docMk/>
            <pc:sldMk cId="1908408206" sldId="1786"/>
            <ac:spMk id="35" creationId="{8842260F-3CD0-4CEA-BA9E-1CC2E91FAB2E}"/>
          </ac:spMkLst>
        </pc:spChg>
        <pc:spChg chg="add mod">
          <ac:chgData name="Nazar Shchur" userId="3faffa111ac016f6" providerId="LiveId" clId="{3C579289-8129-4DC6-92CF-8D3DC8B7FD91}" dt="2019-09-16T15:37:54.979" v="1277" actId="6549"/>
          <ac:spMkLst>
            <pc:docMk/>
            <pc:sldMk cId="1908408206" sldId="1786"/>
            <ac:spMk id="36" creationId="{F9D2E97A-6003-40A1-9CF4-79E20E2877C1}"/>
          </ac:spMkLst>
        </pc:spChg>
        <pc:spChg chg="add mod">
          <ac:chgData name="Nazar Shchur" userId="3faffa111ac016f6" providerId="LiveId" clId="{3C579289-8129-4DC6-92CF-8D3DC8B7FD91}" dt="2019-09-16T15:37:26.088" v="1271" actId="114"/>
          <ac:spMkLst>
            <pc:docMk/>
            <pc:sldMk cId="1908408206" sldId="1786"/>
            <ac:spMk id="37" creationId="{E8904CA3-06ED-463C-AEC7-4E4E4CCBE5BC}"/>
          </ac:spMkLst>
        </pc:spChg>
        <pc:grpChg chg="mod">
          <ac:chgData name="Nazar Shchur" userId="3faffa111ac016f6" providerId="LiveId" clId="{3C579289-8129-4DC6-92CF-8D3DC8B7FD91}" dt="2019-09-16T15:32:44.631" v="1185" actId="1076"/>
          <ac:grpSpMkLst>
            <pc:docMk/>
            <pc:sldMk cId="1908408206" sldId="1786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6T15:33:23.704" v="1194"/>
          <ac:picMkLst>
            <pc:docMk/>
            <pc:sldMk cId="1908408206" sldId="1786"/>
            <ac:picMk id="6" creationId="{582BBD85-E6AE-4B0D-A03D-58454E099911}"/>
          </ac:picMkLst>
        </pc:picChg>
      </pc:sldChg>
      <pc:sldChg chg="add del">
        <pc:chgData name="Nazar Shchur" userId="3faffa111ac016f6" providerId="LiveId" clId="{3C579289-8129-4DC6-92CF-8D3DC8B7FD91}" dt="2019-09-11T17:36:00.217" v="397"/>
        <pc:sldMkLst>
          <pc:docMk/>
          <pc:sldMk cId="4225396674" sldId="1786"/>
        </pc:sldMkLst>
      </pc:sldChg>
      <pc:sldChg chg="addSp delSp modSp add delAnim modAnim">
        <pc:chgData name="Nazar Shchur" userId="3faffa111ac016f6" providerId="LiveId" clId="{3C579289-8129-4DC6-92CF-8D3DC8B7FD91}" dt="2019-09-16T16:31:29.692" v="1800" actId="208"/>
        <pc:sldMkLst>
          <pc:docMk/>
          <pc:sldMk cId="3253064998" sldId="1787"/>
        </pc:sldMkLst>
        <pc:spChg chg="mod">
          <ac:chgData name="Nazar Shchur" userId="3faffa111ac016f6" providerId="LiveId" clId="{3C579289-8129-4DC6-92CF-8D3DC8B7FD91}" dt="2019-09-16T16:23:52.882" v="1688"/>
          <ac:spMkLst>
            <pc:docMk/>
            <pc:sldMk cId="3253064998" sldId="1787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6T16:18:28.922" v="1648" actId="478"/>
          <ac:spMkLst>
            <pc:docMk/>
            <pc:sldMk cId="3253064998" sldId="1787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29.692" v="1800" actId="208"/>
          <ac:spMkLst>
            <pc:docMk/>
            <pc:sldMk cId="3253064998" sldId="1787"/>
            <ac:spMk id="317" creationId="{3F85AF96-27DE-4681-8541-07E4CAAD8429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18" creationId="{E5AAD269-2280-41F1-8229-6161036F2F0E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0" creationId="{3C5D70D7-F14C-47FE-AC3A-D2402ED552DD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1" creationId="{BB22E9F5-F65C-42FC-8551-40D98B5B3784}"/>
          </ac:spMkLst>
        </pc:spChg>
        <pc:spChg chg="add mod or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3" creationId="{95594F7B-BA32-40D8-816B-268922236B84}"/>
          </ac:spMkLst>
        </pc:spChg>
        <pc:spChg chg="add mod">
          <ac:chgData name="Nazar Shchur" userId="3faffa111ac016f6" providerId="LiveId" clId="{3C579289-8129-4DC6-92CF-8D3DC8B7FD91}" dt="2019-09-16T16:26:01.111" v="1695" actId="14100"/>
          <ac:spMkLst>
            <pc:docMk/>
            <pc:sldMk cId="3253064998" sldId="1787"/>
            <ac:spMk id="383" creationId="{29ECBE0A-A79E-4EE8-A38F-2CA0FD2A0D62}"/>
          </ac:spMkLst>
        </pc:spChg>
      </pc:sldChg>
      <pc:sldChg chg="addSp delSp modSp add delAnim modAnim">
        <pc:chgData name="Nazar Shchur" userId="3faffa111ac016f6" providerId="LiveId" clId="{3C579289-8129-4DC6-92CF-8D3DC8B7FD91}" dt="2019-09-16T18:06:45.313" v="2475"/>
        <pc:sldMkLst>
          <pc:docMk/>
          <pc:sldMk cId="4178280145" sldId="1788"/>
        </pc:sldMkLst>
        <pc:spChg chg="mod">
          <ac:chgData name="Nazar Shchur" userId="3faffa111ac016f6" providerId="LiveId" clId="{3C579289-8129-4DC6-92CF-8D3DC8B7FD91}" dt="2019-09-16T16:23:49.113" v="1687"/>
          <ac:spMkLst>
            <pc:docMk/>
            <pc:sldMk cId="4178280145" sldId="1788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" creationId="{711FAF80-D0B3-404F-8FC2-E3AAB79DE4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" creationId="{AC3F0A5D-7195-4749-9F50-4FB791906EA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6" creationId="{B0E45C37-EFA3-4EFA-9A7F-195E4FC665D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7" creationId="{60ABA31C-79C7-4E6F-8338-B975AAD41F2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8" creationId="{092F1567-7E54-4EE3-8715-6DA6E5AA9A1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9" creationId="{4EC24DFA-C48E-4DBC-8D2C-347F9C3817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4" creationId="{7DD13EB6-F7E7-42D7-BD88-AA404C2DC59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6" creationId="{AFB384E2-7E71-43B1-80F0-AF063A723C5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8" creationId="{7C799462-E381-4633-BFE0-6BE02C3A448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9" creationId="{199F546F-E202-49F9-A9BA-3458925E7C8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0" creationId="{9A5C8A44-7AEF-4896-9514-4E93F265550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1" creationId="{97A31B85-C99A-4FEE-AEF6-26386C0FACC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2" creationId="{1DF3CEE7-69D2-41CB-A634-4E90C7767BE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7" creationId="{41FBCBE3-35AD-49D5-940C-0FD7DE7A023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8" creationId="{A1EB7021-CB06-43A4-8317-52BBA445A59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7" creationId="{27CE3208-24B3-4089-A755-29D8EE36C1D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8" creationId="{F5F0CD9A-B51E-4B32-82FF-561489DB68D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9" creationId="{4E073D83-5FF2-470F-8027-FF40C8F22FA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0" creationId="{01DA3C3F-4619-411B-9B31-2B24A41A09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5" creationId="{2ABEBCC8-98B8-4467-8814-2CDF24778B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7" creationId="{1E1EE6C7-D98D-427E-9AEA-6862613A14C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9" creationId="{84BFB932-B3BB-4F3E-904A-3C081C5CD85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0" creationId="{30CAF6D3-89B3-4517-9ACB-C74DC554FF8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1" creationId="{A0B7663B-0CF3-49BB-BC7B-3BEE6A77B5F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3" creationId="{2201E2F6-9468-4D5A-A64B-4C1A158751D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8" creationId="{8C152449-34D3-4AA1-8F75-72B70D363F7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9" creationId="{38093DB9-BBF7-4A80-82D2-B579DB891B1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8" creationId="{A73D7FD1-DE61-4387-BA74-DFE8C8B9517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9" creationId="{6E0A7619-AEA4-4D8C-859D-B5C5E70E2F5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0" creationId="{E7DE9ADF-97DF-4C98-B84E-40226B1613F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1" creationId="{F7450F72-D0C3-4C87-8559-FC6E3CD7A15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6" creationId="{42927A52-5C92-48D0-9426-B03DDF8F704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8" creationId="{E0DC9702-73CF-41CF-A37C-A06E01E7C55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0" creationId="{32AE3E23-3646-489A-A363-4C2EF7A73F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1" creationId="{DF89A56A-62A1-4AF6-B37C-C2FBC903D86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3" creationId="{F0B25581-A213-4091-8318-F032ED94E86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0" creationId="{26E46164-53E1-49C8-929A-3E02AA12ABA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1" creationId="{6C4858BB-1C66-4711-BBAC-CE85DFCFD1E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0" creationId="{6E5F451B-A7AB-4E6E-BC81-95F3F4D03A5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1" creationId="{A3662B97-1EFF-41C9-81B5-762DAABF12E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2" creationId="{A5B65839-173D-4590-9C95-DEAD6FC94DA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3" creationId="{C3923E0F-A1F0-48D9-B41F-2A040498E44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8" creationId="{3BB74846-0B91-445B-93B2-B71D3F6AD3B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0" creationId="{ABD30D5B-3917-4A5C-8E0C-3A1B60A01BF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2" creationId="{F2C278F6-8FAB-49A1-BEF4-BA3B56C71C8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3" creationId="{0C11DF6B-4976-43A2-BFCA-5468A7F9F32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4" creationId="{61357BE8-E153-405A-B053-64F6BEB4AF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5" creationId="{A0D8D0CB-C85D-431F-A6DA-72C6AB21B4FC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17" creationId="{F5177BB1-53E3-4278-B95A-1A6190C7356E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8" creationId="{FE9A80D9-31CA-48C5-8E09-2B8547360A4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9" creationId="{9B2440E8-0A90-43D1-8B8A-45DABCBC2AC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20" creationId="{263CBE23-D272-41D3-A79B-42A84DECA06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5" creationId="{659EEABA-82FB-4E42-9C69-D2A06A2E6B6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6" creationId="{CA0CCBBB-9003-4222-B9DA-86A9074D7AB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5" creationId="{0ECD531A-8B85-4E1A-91D8-E8235A49142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6" creationId="{9B2BE70D-B836-444A-9398-3CDD62367B7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7" creationId="{02CBDB9E-5253-4CC3-BF3D-ED56B7C215F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8" creationId="{D246BAD6-36B2-40F8-A702-FB54AB8F6EB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3" creationId="{BA7009CB-8519-49B8-B297-2328A747A54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5" creationId="{E0B1C85A-E3D6-4474-BF24-A1E99835830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7" creationId="{43EED8A2-746D-44C2-8498-0351D78BA0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8" creationId="{01937336-B69A-483F-9EEA-C2AF21B70F3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9" creationId="{3E189F5C-8387-4919-AE98-9DC86325F178}"/>
          </ac:spMkLst>
        </pc:spChg>
        <pc:spChg chg="add mod">
          <ac:chgData name="Nazar Shchur" userId="3faffa111ac016f6" providerId="LiveId" clId="{3C579289-8129-4DC6-92CF-8D3DC8B7FD91}" dt="2019-09-16T16:08:42.928" v="1493"/>
          <ac:spMkLst>
            <pc:docMk/>
            <pc:sldMk cId="4178280145" sldId="1788"/>
            <ac:spMk id="370" creationId="{AF880D85-27B2-4A76-B2C8-DFEAE4DD2474}"/>
          </ac:spMkLst>
        </pc:spChg>
        <pc:spChg chg="add mod">
          <ac:chgData name="Nazar Shchur" userId="3faffa111ac016f6" providerId="LiveId" clId="{3C579289-8129-4DC6-92CF-8D3DC8B7FD91}" dt="2019-09-16T16:05:48.422" v="1474" actId="1036"/>
          <ac:spMkLst>
            <pc:docMk/>
            <pc:sldMk cId="4178280145" sldId="1788"/>
            <ac:spMk id="371" creationId="{5EA5D58F-7AE7-4813-A1B2-8312295EF38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2" creationId="{49BE9789-43A7-417C-B5D4-FA84F8CE31A5}"/>
          </ac:spMkLst>
        </pc:spChg>
        <pc:spChg chg="add del">
          <ac:chgData name="Nazar Shchur" userId="3faffa111ac016f6" providerId="LiveId" clId="{3C579289-8129-4DC6-92CF-8D3DC8B7FD91}" dt="2019-09-16T16:04:31.288" v="1454"/>
          <ac:spMkLst>
            <pc:docMk/>
            <pc:sldMk cId="4178280145" sldId="1788"/>
            <ac:spMk id="373" creationId="{755D9526-F645-4283-9EC5-B1F2EF30160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4" creationId="{87602F84-32F2-4DF4-84F6-593A36EC9A5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5" creationId="{0AE8AD96-AED9-4D9B-87D6-A05BA127B5F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6" creationId="{7CD89374-4F1E-4CCE-80D6-B6D11AF9F8D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7" creationId="{150C2182-DC6A-4F62-95DC-D515BD37429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8" creationId="{713CAAE2-0941-4C6B-B9C9-400E041A7A9E}"/>
          </ac:spMkLst>
        </pc:spChg>
        <pc:spChg chg="add mod">
          <ac:chgData name="Nazar Shchur" userId="3faffa111ac016f6" providerId="LiveId" clId="{3C579289-8129-4DC6-92CF-8D3DC8B7FD91}" dt="2019-09-16T16:06:36.473" v="1479" actId="16959"/>
          <ac:spMkLst>
            <pc:docMk/>
            <pc:sldMk cId="4178280145" sldId="1788"/>
            <ac:spMk id="379" creationId="{79A2B713-D889-46AC-855C-4C26F72771C5}"/>
          </ac:spMkLst>
        </pc:spChg>
        <pc:spChg chg="add mod">
          <ac:chgData name="Nazar Shchur" userId="3faffa111ac016f6" providerId="LiveId" clId="{3C579289-8129-4DC6-92CF-8D3DC8B7FD91}" dt="2019-09-16T16:06:55.710" v="1482" actId="1076"/>
          <ac:spMkLst>
            <pc:docMk/>
            <pc:sldMk cId="4178280145" sldId="1788"/>
            <ac:spMk id="380" creationId="{92DC98F9-2948-46D1-8A42-2E03CEC1E0D7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1" creationId="{45B3947F-98E6-46AA-B8B5-2A37F8077E77}"/>
          </ac:spMkLst>
        </pc:spChg>
        <pc:spChg chg="add mod">
          <ac:chgData name="Nazar Shchur" userId="3faffa111ac016f6" providerId="LiveId" clId="{3C579289-8129-4DC6-92CF-8D3DC8B7FD91}" dt="2019-09-16T16:17:40.578" v="1636" actId="1035"/>
          <ac:spMkLst>
            <pc:docMk/>
            <pc:sldMk cId="4178280145" sldId="1788"/>
            <ac:spMk id="382" creationId="{081DC86E-E389-420F-BD0F-2497D5675115}"/>
          </ac:spMkLst>
        </pc:spChg>
        <pc:spChg chg="add mod">
          <ac:chgData name="Nazar Shchur" userId="3faffa111ac016f6" providerId="LiveId" clId="{3C579289-8129-4DC6-92CF-8D3DC8B7FD91}" dt="2019-09-16T16:17:44.485" v="1645" actId="1035"/>
          <ac:spMkLst>
            <pc:docMk/>
            <pc:sldMk cId="4178280145" sldId="1788"/>
            <ac:spMk id="383" creationId="{2FBA513F-ACF4-4D04-B0F4-586E61608586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4" creationId="{6D973ACA-D0B1-4B4E-990D-2A3E834D669C}"/>
          </ac:spMkLst>
        </pc:spChg>
        <pc:spChg chg="add mod">
          <ac:chgData name="Nazar Shchur" userId="3faffa111ac016f6" providerId="LiveId" clId="{3C579289-8129-4DC6-92CF-8D3DC8B7FD91}" dt="2019-09-16T16:15:54.112" v="1616" actId="14100"/>
          <ac:spMkLst>
            <pc:docMk/>
            <pc:sldMk cId="4178280145" sldId="1788"/>
            <ac:spMk id="385" creationId="{D1327704-0FFE-46E7-9008-2C753E2DFD2F}"/>
          </ac:spMkLst>
        </pc:spChg>
        <pc:spChg chg="add mod">
          <ac:chgData name="Nazar Shchur" userId="3faffa111ac016f6" providerId="LiveId" clId="{3C579289-8129-4DC6-92CF-8D3DC8B7FD91}" dt="2019-09-16T16:16:07.042" v="1617" actId="1076"/>
          <ac:spMkLst>
            <pc:docMk/>
            <pc:sldMk cId="4178280145" sldId="1788"/>
            <ac:spMk id="386" creationId="{BE53966D-E2DD-4785-B6F8-E7E11AB97F2F}"/>
          </ac:spMkLst>
        </pc:spChg>
        <pc:spChg chg="add mod">
          <ac:chgData name="Nazar Shchur" userId="3faffa111ac016f6" providerId="LiveId" clId="{3C579289-8129-4DC6-92CF-8D3DC8B7FD91}" dt="2019-09-16T16:16:47.933" v="1625" actId="1076"/>
          <ac:spMkLst>
            <pc:docMk/>
            <pc:sldMk cId="4178280145" sldId="1788"/>
            <ac:spMk id="387" creationId="{5875E883-E34B-48BC-88F1-D2DBE949403B}"/>
          </ac:spMkLst>
        </pc:spChg>
        <pc:spChg chg="add mod">
          <ac:chgData name="Nazar Shchur" userId="3faffa111ac016f6" providerId="LiveId" clId="{3C579289-8129-4DC6-92CF-8D3DC8B7FD91}" dt="2019-09-16T16:17:56.238" v="1647" actId="1076"/>
          <ac:spMkLst>
            <pc:docMk/>
            <pc:sldMk cId="4178280145" sldId="1788"/>
            <ac:spMk id="388" creationId="{52900D67-4468-4A9E-9905-3CEB4A27617A}"/>
          </ac:spMkLst>
        </pc:spChg>
        <pc:grpChg chg="add 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6" creationId="{8900C1E3-3922-4349-A51A-F58C98A2A6B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" creationId="{78CD7D12-CC48-4DCD-B8DE-5C2E414BB72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7" creationId="{55AF1D90-B4AC-4DB2-A198-05477F42C548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0" creationId="{E18B85B9-55A7-42C7-83D4-C7AD71C69D0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3" creationId="{746ADB77-5291-4A23-A5A9-016AEC46B9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6" creationId="{95CE29C6-BC5A-4F08-B7C1-2E2FB5C6478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9" creationId="{FCD958E7-D918-4B4D-B2A8-B7B83333A34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2" creationId="{B6CA6F1E-A32C-4C2F-B4BB-335C7C39BF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5" creationId="{8DEC55E4-E902-487F-9175-BEA3781F341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3" creationId="{41A37B17-53C6-4623-800F-F654F95144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6" creationId="{BA5273D9-8350-4AC2-B6DC-E44E4CB303C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9" creationId="{57835D4D-71A2-47FC-A79E-81B61017319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2" creationId="{A625B435-F2F1-4FFF-9F51-2478C332A10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5" creationId="{9B465D31-738D-4D63-8115-FDD3A225BD5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8" creationId="{1A83320E-30D5-4B12-89C2-EA3A2549586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1" creationId="{09332C8D-53CD-4D48-8439-15949FE523B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4" creationId="{15673331-6A9F-4FDA-8351-AAC6A9AA6DD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4" creationId="{6DBB9F17-11FA-40E3-8239-BFDE42C755B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7" creationId="{2F87B3FB-C0DA-437F-AA2B-139B6E1F4BE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0" creationId="{070789E0-DDDE-440F-868D-9FEE9C4F3A0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3" creationId="{73FF5D89-FDC2-43EB-922E-1ED70F7635E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6" creationId="{5A868C55-1DCD-4F2A-9030-B300D703031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9" creationId="{9E516B66-999F-41A9-BBDE-8008642E9C4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2" creationId="{6BB72351-87E7-42D2-81E9-C48B4324FE37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5" creationId="{FCAB9589-85CB-4209-994E-F13F783B8B69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6" creationId="{A06AD223-A2FA-4889-BF96-DC8A0E839F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9" creationId="{8C8F59D6-9653-4CD9-8F4B-659CF368FD8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2" creationId="{3D0E004E-E8BC-4BEA-A174-EF79CCB16FF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5" creationId="{E1019848-B805-4C16-AB2E-AE6309F28C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8" creationId="{55B57ABE-B3C4-4743-8792-A9BB208E9BD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1" creationId="{36F5CBF4-3934-4A76-89F8-2E5F2C2D03A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4" creationId="{C200913F-5935-4171-8791-6407D36BDA2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7" creationId="{30BAA001-F64E-47A4-9256-DB3794CFFD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1" creationId="{93D2CB92-5D82-4BCC-BF0D-AA2CB36951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4" creationId="{C560ABF4-BB6B-4290-B0D0-A65205151FB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7" creationId="{8DEEDBB8-43CA-401D-AD5B-A3321D1514D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0" creationId="{77FA396E-D454-43D8-8B2E-5BDB6106694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3" creationId="{86810EC1-EDDA-488E-A06A-52F2667CE35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6" creationId="{EEBB8B34-83B3-4BCD-8F17-58BB177DD71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9" creationId="{F4C772D8-7C84-481A-9CB1-B04C678FFB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2" creationId="{CFC72466-917C-4347-899A-77CB659F2141}"/>
          </ac:grpSpMkLst>
        </pc:grp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8" creationId="{C5634FEE-18D2-478F-8DF1-5AAEA164F12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9" creationId="{51FCD09D-465E-4D6A-B5C1-D6F310B2E7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0" creationId="{BFDA1F26-D265-4247-A190-DF0F3193F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1" creationId="{39F87B30-FB5E-4CDA-B404-E0B08558BBB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2" creationId="{89664639-B265-41B2-8519-5C2E2122BF0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3" creationId="{BA7D6E59-04C7-4906-B2DD-043BA92F9FF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4" creationId="{828CE278-CCA0-45AB-AC1F-27B38B14912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5" creationId="{57731514-1C38-4677-9CF0-42A46088FF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2" creationId="{BAB83E63-58D0-4FB5-9229-7D1D6BE6951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3" creationId="{FC2DF8B2-7EE6-4708-B1A9-B0E041166F6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7" creationId="{0A751AF4-3C6F-48AC-BA8E-31A4200FAC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09" creationId="{D8A8863A-42ED-4376-ADA9-044CCEEFF62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0" creationId="{2FF1C0B4-08F7-4201-B8A2-42CD25DF1AE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1" creationId="{845FB173-7B1D-4EA2-A191-EDCA50778F2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2" creationId="{EED7E48C-E152-4E97-A589-F68EA3B67B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3" creationId="{FD9E8FA7-689E-4434-9D86-F34FC5264C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4" creationId="{6A246708-154A-412D-B8F2-D1A24B311C7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5" creationId="{AE2F137A-F578-42FD-89F9-8028F6A3D43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6" creationId="{FE62BE49-6C6D-4247-A9A4-799DFD10ED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3" creationId="{AA8A7774-EB4B-40E6-8363-325B755681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4" creationId="{2FABD40E-FBC1-4254-BD2C-8810BD47FED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8" creationId="{29A73782-8C51-4374-80BE-5AF015CE746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0" creationId="{654FEEDC-AF39-43D4-A737-B448D78C2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1" creationId="{5ED527CB-ADC8-4AFA-82AE-E8D6672EFF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2" creationId="{B3EC6439-A1FA-4B87-8AEA-4E80F9C35A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3" creationId="{794D2012-F588-48BA-B110-5529AFF1612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4" creationId="{1AE87F43-ABD9-47AD-B881-4FF31F1991A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5" creationId="{1F180075-5783-40DF-8228-0E20B5121B0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6" creationId="{19504AD9-BFEF-40B0-B797-E8D02558812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7" creationId="{F503AE3B-850D-4D1D-AFC3-5D5B3B97911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4" creationId="{0F350F9B-9E0C-4D16-A690-B501DF9686E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5" creationId="{E5C43C7D-B182-41CB-8A4E-1D7F2422FD2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9" creationId="{E30240BF-A2A5-4EF5-AF2D-F764BA4A0E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2" creationId="{B728BC0D-3AB9-4F43-8130-6C141DCE1C1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3" creationId="{CF4196B4-2825-4820-96FF-D0D5874420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4" creationId="{08F28E3D-EF55-41A6-B68A-7F1B69E5DE3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5" creationId="{56560D08-DF27-4CCE-9347-97210071CA4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6" creationId="{69F525AC-1F64-44FD-B49E-76AE76EF3FB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7" creationId="{2EB401C8-7B1F-459A-B28D-FE342DF24A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8" creationId="{8B9F8946-FA75-4BAB-8F9A-42348000C80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9" creationId="{19C48BA1-240A-4CB4-8AAD-22B511663D1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6" creationId="{A98161AF-E723-404D-97FD-246A3CBE2E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7" creationId="{BDE64C25-B067-4064-B6F6-61867E190C1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11" creationId="{60C7170D-9F27-448F-BFA6-480B6FE056A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7" creationId="{6F637BF7-5721-4E23-BB26-08887F0246C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8" creationId="{01576E94-8411-42F7-A0B1-C1E16DB49B7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9" creationId="{4F40AE9A-72E7-448C-BB72-4100BECE76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0" creationId="{205606D9-94D1-40EC-9382-05265BBC73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1" creationId="{B9DDBE11-15AD-4FED-AD6E-86C9B748E75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2" creationId="{F4D19E3D-72AC-4444-A019-826063E651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3" creationId="{C3C7FFFB-BB93-4406-B90F-15E93ECA65E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4" creationId="{547BA9F9-0CD3-4408-B8E0-5200EA31F48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1" creationId="{3694A9FB-816E-4C4A-BA7F-4DB0C48FA2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2" creationId="{5AABF504-0E5D-4A1E-99CD-44AB2A631B4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6" creationId="{F39DCF74-0A9E-4399-BFC6-D4FEF665AB68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7:31.544" v="2481"/>
        <pc:sldMkLst>
          <pc:docMk/>
          <pc:sldMk cId="3408126464" sldId="1789"/>
        </pc:sldMkLst>
        <pc:spChg chg="mod">
          <ac:chgData name="Nazar Shchur" userId="3faffa111ac016f6" providerId="LiveId" clId="{3C579289-8129-4DC6-92CF-8D3DC8B7FD91}" dt="2019-09-16T16:26:42.434" v="1704"/>
          <ac:spMkLst>
            <pc:docMk/>
            <pc:sldMk cId="3408126464" sldId="1789"/>
            <ac:spMk id="5" creationId="{00000000-0000-0000-0000-000000000000}"/>
          </ac:spMkLst>
        </pc:spChg>
        <pc:spChg chg="add mod or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26:31.190" v="1699" actId="478"/>
          <ac:spMkLst>
            <pc:docMk/>
            <pc:sldMk cId="3408126464" sldId="1789"/>
            <ac:spMk id="317" creationId="{3F85AF96-27DE-4681-8541-07E4CAAD8429}"/>
          </ac:spMkLst>
        </pc:spChg>
        <pc:spChg chg="del">
          <ac:chgData name="Nazar Shchur" userId="3faffa111ac016f6" providerId="LiveId" clId="{3C579289-8129-4DC6-92CF-8D3DC8B7FD91}" dt="2019-09-16T16:26:30.428" v="1698" actId="478"/>
          <ac:spMkLst>
            <pc:docMk/>
            <pc:sldMk cId="3408126464" sldId="1789"/>
            <ac:spMk id="318" creationId="{E5AAD269-2280-41F1-8229-6161036F2F0E}"/>
          </ac:spMkLst>
        </pc:spChg>
        <pc:spChg chg="del">
          <ac:chgData name="Nazar Shchur" userId="3faffa111ac016f6" providerId="LiveId" clId="{3C579289-8129-4DC6-92CF-8D3DC8B7FD91}" dt="2019-09-16T16:26:32.233" v="1700" actId="478"/>
          <ac:spMkLst>
            <pc:docMk/>
            <pc:sldMk cId="3408126464" sldId="1789"/>
            <ac:spMk id="370" creationId="{3C5D70D7-F14C-47FE-AC3A-D2402ED552DD}"/>
          </ac:spMkLst>
        </pc:spChg>
        <pc:spChg chg="del">
          <ac:chgData name="Nazar Shchur" userId="3faffa111ac016f6" providerId="LiveId" clId="{3C579289-8129-4DC6-92CF-8D3DC8B7FD91}" dt="2019-09-16T16:26:34.374" v="1702" actId="478"/>
          <ac:spMkLst>
            <pc:docMk/>
            <pc:sldMk cId="3408126464" sldId="1789"/>
            <ac:spMk id="371" creationId="{BB22E9F5-F65C-42FC-8551-40D98B5B3784}"/>
          </ac:spMkLst>
        </pc:spChg>
        <pc:spChg chg="del">
          <ac:chgData name="Nazar Shchur" userId="3faffa111ac016f6" providerId="LiveId" clId="{3C579289-8129-4DC6-92CF-8D3DC8B7FD91}" dt="2019-09-16T16:26:33.122" v="1701" actId="478"/>
          <ac:spMkLst>
            <pc:docMk/>
            <pc:sldMk cId="3408126464" sldId="1789"/>
            <ac:spMk id="373" creationId="{95594F7B-BA32-40D8-816B-268922236B84}"/>
          </ac:spMkLst>
        </pc:spChg>
        <pc:spChg chg="del">
          <ac:chgData name="Nazar Shchur" userId="3faffa111ac016f6" providerId="LiveId" clId="{3C579289-8129-4DC6-92CF-8D3DC8B7FD91}" dt="2019-09-16T16:26:35.086" v="1703" actId="478"/>
          <ac:spMkLst>
            <pc:docMk/>
            <pc:sldMk cId="3408126464" sldId="1789"/>
            <ac:spMk id="383" creationId="{29ECBE0A-A79E-4EE8-A38F-2CA0FD2A0D62}"/>
          </ac:spMkLst>
        </pc:spChg>
        <pc:spChg chg="add mo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84" creationId="{957BB9D7-79E5-4F76-9475-A4846F19BB97}"/>
          </ac:spMkLst>
        </pc:spChg>
        <pc:spChg chg="add mod">
          <ac:chgData name="Nazar Shchur" userId="3faffa111ac016f6" providerId="LiveId" clId="{3C579289-8129-4DC6-92CF-8D3DC8B7FD91}" dt="2019-09-16T16:32:28.221" v="1823" actId="14100"/>
          <ac:spMkLst>
            <pc:docMk/>
            <pc:sldMk cId="3408126464" sldId="1789"/>
            <ac:spMk id="385" creationId="{C876CD31-D851-4C78-A661-ACA4F8AA5FE3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4" creationId="{C25349F9-F374-4D0B-9E42-46146B3D8527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6" creationId="{F09688CE-38FE-4C94-8C71-7D5C05D2515D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8" creationId="{EA8C9DE5-65D7-4B43-B119-7E81069F13A3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9" creationId="{6FD1D4DE-DDA3-4E7E-B395-B8E5AE67AAFD}"/>
          </ac:spMkLst>
        </pc:spChg>
        <pc:spChg chg="add mod">
          <ac:chgData name="Nazar Shchur" userId="3faffa111ac016f6" providerId="LiveId" clId="{3C579289-8129-4DC6-92CF-8D3DC8B7FD91}" dt="2019-09-16T16:35:40.103" v="1865" actId="1076"/>
          <ac:spMkLst>
            <pc:docMk/>
            <pc:sldMk cId="3408126464" sldId="1789"/>
            <ac:spMk id="401" creationId="{4B5CA978-4560-4CC5-9D2B-D3D4E35E59A4}"/>
          </ac:spMkLst>
        </pc:spChg>
        <pc:spChg chg="add mod">
          <ac:chgData name="Nazar Shchur" userId="3faffa111ac016f6" providerId="LiveId" clId="{3C579289-8129-4DC6-92CF-8D3DC8B7FD91}" dt="2019-09-16T16:35:42.482" v="1866" actId="1076"/>
          <ac:spMkLst>
            <pc:docMk/>
            <pc:sldMk cId="3408126464" sldId="1789"/>
            <ac:spMk id="403" creationId="{E7B4381D-BD73-4B33-A284-412B1B318A8B}"/>
          </ac:spMkLst>
        </pc:spChg>
        <pc:spChg chg="add mod">
          <ac:chgData name="Nazar Shchur" userId="3faffa111ac016f6" providerId="LiveId" clId="{3C579289-8129-4DC6-92CF-8D3DC8B7FD91}" dt="2019-09-16T16:36:30.635" v="1882" actId="1076"/>
          <ac:spMkLst>
            <pc:docMk/>
            <pc:sldMk cId="3408126464" sldId="1789"/>
            <ac:spMk id="406" creationId="{18E41866-757D-490D-B3D9-D713EC324A6F}"/>
          </ac:spMkLst>
        </pc:spChg>
        <pc:spChg chg="add mod">
          <ac:chgData name="Nazar Shchur" userId="3faffa111ac016f6" providerId="LiveId" clId="{3C579289-8129-4DC6-92CF-8D3DC8B7FD91}" dt="2019-09-16T16:37:01.276" v="1892" actId="403"/>
          <ac:spMkLst>
            <pc:docMk/>
            <pc:sldMk cId="3408126464" sldId="1789"/>
            <ac:spMk id="409" creationId="{DF4D7A82-06A6-4F36-8C97-91EC100655D6}"/>
          </ac:spMkLst>
        </pc:spChg>
        <pc:grpChg chg="del">
          <ac:chgData name="Nazar Shchur" userId="3faffa111ac016f6" providerId="LiveId" clId="{3C579289-8129-4DC6-92CF-8D3DC8B7FD91}" dt="2019-09-16T16:26:27.795" v="1697" actId="478"/>
          <ac:grpSpMkLst>
            <pc:docMk/>
            <pc:sldMk cId="3408126464" sldId="1789"/>
            <ac:grpSpMk id="6" creationId="{93CB86A1-0797-413C-A2DA-304BBC950D8A}"/>
          </ac:grpSpMkLst>
        </pc:grpChg>
        <pc:picChg chg="add mod ord">
          <ac:chgData name="Nazar Shchur" userId="3faffa111ac016f6" providerId="LiveId" clId="{3C579289-8129-4DC6-92CF-8D3DC8B7FD91}" dt="2019-09-16T16:27:44.982" v="1709" actId="1076"/>
          <ac:picMkLst>
            <pc:docMk/>
            <pc:sldMk cId="3408126464" sldId="1789"/>
            <ac:picMk id="7" creationId="{D97CF906-EA78-422C-A039-D0EF329678D0}"/>
          </ac:picMkLst>
        </pc:pic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405" creationId="{1B69CE25-9A36-49E8-846E-C56AE6DD8A0B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8:19.216" v="2492"/>
        <pc:sldMkLst>
          <pc:docMk/>
          <pc:sldMk cId="972816172" sldId="1790"/>
        </pc:sldMkLst>
        <pc:spChg chg="mod">
          <ac:chgData name="Nazar Shchur" userId="3faffa111ac016f6" providerId="LiveId" clId="{3C579289-8129-4DC6-92CF-8D3DC8B7FD91}" dt="2019-09-16T16:37:42.771" v="1896"/>
          <ac:spMkLst>
            <pc:docMk/>
            <pc:sldMk cId="972816172" sldId="1790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31:12.336" v="2074" actId="1076"/>
          <ac:spMkLst>
            <pc:docMk/>
            <pc:sldMk cId="972816172" sldId="1790"/>
            <ac:spMk id="23" creationId="{B7966B0E-2D12-47EB-BAB0-C28B6FAE483D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5" creationId="{7708EB6A-422F-4494-A0C5-7A93D89684AE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6" creationId="{706B33D9-8EF9-40DE-9147-D117D80783FF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7" creationId="{28B67199-2426-4263-9ED4-4B8F4AB18E65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29" creationId="{AE9777BA-DD1B-4FED-A349-A22299F5D623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0" creationId="{B6F6B033-5B42-47E7-8B5A-6AB4B6A6BF9B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4" creationId="{FB1CC7DD-AF88-441A-9CFC-44E0DC7F72CC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5" creationId="{BF425240-629E-4B0B-9E93-1FDD5C4DAF76}"/>
          </ac:spMkLst>
        </pc:spChg>
        <pc:spChg chg="add mod">
          <ac:chgData name="Nazar Shchur" userId="3faffa111ac016f6" providerId="LiveId" clId="{3C579289-8129-4DC6-92CF-8D3DC8B7FD91}" dt="2019-09-16T17:36:21.804" v="2205" actId="1036"/>
          <ac:spMkLst>
            <pc:docMk/>
            <pc:sldMk cId="972816172" sldId="1790"/>
            <ac:spMk id="36" creationId="{F27102DC-4542-4747-A287-91C9F1AFBCB7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7" creationId="{E57AB9B1-657B-4D39-BE92-57E2C1978126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8" creationId="{10031050-ABB8-4254-80B6-841FC2142FE2}"/>
          </ac:spMkLst>
        </pc:spChg>
        <pc:spChg chg="add mod or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9" creationId="{11978EC5-9124-4DAE-9636-A52E6208A416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4" creationId="{957BB9D7-79E5-4F76-9475-A4846F19BB97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5" creationId="{C876CD31-D851-4C78-A661-ACA4F8AA5FE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4" creationId="{C25349F9-F374-4D0B-9E42-46146B3D8527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6" creationId="{F09688CE-38FE-4C94-8C71-7D5C05D2515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8" creationId="{EA8C9DE5-65D7-4B43-B119-7E81069F13A3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9" creationId="{6FD1D4DE-DDA3-4E7E-B395-B8E5AE67AAF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1" creationId="{4B5CA978-4560-4CC5-9D2B-D3D4E35E59A4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3" creationId="{E7B4381D-BD73-4B33-A284-412B1B318A8B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6" creationId="{18E41866-757D-490D-B3D9-D713EC324A6F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9" creationId="{DF4D7A82-06A6-4F36-8C97-91EC100655D6}"/>
          </ac:spMkLst>
        </pc:spChg>
        <pc:grpChg chg="add mod">
          <ac:chgData name="Nazar Shchur" userId="3faffa111ac016f6" providerId="LiveId" clId="{3C579289-8129-4DC6-92CF-8D3DC8B7FD91}" dt="2019-09-16T17:31:20.897" v="2076" actId="1076"/>
          <ac:grpSpMkLst>
            <pc:docMk/>
            <pc:sldMk cId="972816172" sldId="1790"/>
            <ac:grpSpMk id="9" creationId="{39E5E081-A7E1-4C56-AEBF-440E6B868D38}"/>
          </ac:grpSpMkLst>
        </pc:grpChg>
        <pc:picChg chg="add del mod ord modCrop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6" creationId="{EC347E5E-7A8C-4CAE-B8EC-82880A66C59D}"/>
          </ac:picMkLst>
        </pc:picChg>
        <pc:picChg chg="del">
          <ac:chgData name="Nazar Shchur" userId="3faffa111ac016f6" providerId="LiveId" clId="{3C579289-8129-4DC6-92CF-8D3DC8B7FD91}" dt="2019-09-16T16:37:31.740" v="1894" actId="478"/>
          <ac:picMkLst>
            <pc:docMk/>
            <pc:sldMk cId="972816172" sldId="1790"/>
            <ac:picMk id="7" creationId="{D97CF906-EA78-422C-A039-D0EF329678D0}"/>
          </ac:picMkLst>
        </pc:picChg>
        <pc:picChg chg="add mod">
          <ac:chgData name="Nazar Shchur" userId="3faffa111ac016f6" providerId="LiveId" clId="{3C579289-8129-4DC6-92CF-8D3DC8B7FD91}" dt="2019-09-16T17:31:18.955" v="2075" actId="164"/>
          <ac:picMkLst>
            <pc:docMk/>
            <pc:sldMk cId="972816172" sldId="1790"/>
            <ac:picMk id="8" creationId="{88AA2A74-20BE-43EC-9239-514E0408333C}"/>
          </ac:picMkLst>
        </pc:picChg>
        <pc:picChg chg="add del mod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2050" creationId="{D8C9CFCA-4E0D-452F-8856-4FDEB634E77C}"/>
          </ac:picMkLst>
        </pc:picChg>
      </pc:sldChg>
      <pc:sldChg chg="addSp modSp add ord modAnim">
        <pc:chgData name="Nazar Shchur" userId="3faffa111ac016f6" providerId="LiveId" clId="{3C579289-8129-4DC6-92CF-8D3DC8B7FD91}" dt="2019-09-16T18:16:03.299" v="2509"/>
        <pc:sldMkLst>
          <pc:docMk/>
          <pc:sldMk cId="1733709676" sldId="1791"/>
        </pc:sldMkLst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5" creationId="{7708EB6A-422F-4494-A0C5-7A93D89684AE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6" creationId="{706B33D9-8EF9-40DE-9147-D117D80783FF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7" creationId="{28B67199-2426-4263-9ED4-4B8F4AB18E65}"/>
          </ac:spMkLst>
        </pc:spChg>
        <pc:grpChg chg="add mod">
          <ac:chgData name="Nazar Shchur" userId="3faffa111ac016f6" providerId="LiveId" clId="{3C579289-8129-4DC6-92CF-8D3DC8B7FD91}" dt="2019-09-16T18:07:41.689" v="2482" actId="164"/>
          <ac:grpSpMkLst>
            <pc:docMk/>
            <pc:sldMk cId="1733709676" sldId="1791"/>
            <ac:grpSpMk id="7" creationId="{FF7A5CCA-5A85-4B11-B2D0-7848DC01C135}"/>
          </ac:grpSpMkLst>
        </pc:grpChg>
        <pc:picChg chg="mod">
          <ac:chgData name="Nazar Shchur" userId="3faffa111ac016f6" providerId="LiveId" clId="{3C579289-8129-4DC6-92CF-8D3DC8B7FD91}" dt="2019-09-16T18:07:41.689" v="2482" actId="164"/>
          <ac:picMkLst>
            <pc:docMk/>
            <pc:sldMk cId="1733709676" sldId="1791"/>
            <ac:picMk id="6" creationId="{EC347E5E-7A8C-4CAE-B8EC-82880A66C59D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08:37.641" v="2497"/>
        <pc:sldMkLst>
          <pc:docMk/>
          <pc:sldMk cId="1335215718" sldId="1792"/>
        </pc:sldMkLst>
        <pc:spChg chg="del">
          <ac:chgData name="Nazar Shchur" userId="3faffa111ac016f6" providerId="LiveId" clId="{3C579289-8129-4DC6-92CF-8D3DC8B7FD91}" dt="2019-09-16T17:37:12.512" v="2209" actId="478"/>
          <ac:spMkLst>
            <pc:docMk/>
            <pc:sldMk cId="1335215718" sldId="1792"/>
            <ac:spMk id="23" creationId="{B7966B0E-2D12-47EB-BAB0-C28B6FAE483D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6" creationId="{F27102DC-4542-4747-A287-91C9F1AFBCB7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7" creationId="{E57AB9B1-657B-4D39-BE92-57E2C1978126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8" creationId="{10031050-ABB8-4254-80B6-841FC2142FE2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9" creationId="{11978EC5-9124-4DAE-9636-A52E6208A416}"/>
          </ac:spMkLst>
        </pc:spChg>
        <pc:spChg chg="del mod topLvl">
          <ac:chgData name="Nazar Shchur" userId="3faffa111ac016f6" providerId="LiveId" clId="{3C579289-8129-4DC6-92CF-8D3DC8B7FD91}" dt="2019-09-16T17:41:25.489" v="2257" actId="478"/>
          <ac:spMkLst>
            <pc:docMk/>
            <pc:sldMk cId="1335215718" sldId="1792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7:38:59.005" v="2235" actId="165"/>
          <ac:grpSpMkLst>
            <pc:docMk/>
            <pc:sldMk cId="1335215718" sldId="1792"/>
            <ac:grpSpMk id="6" creationId="{E481F788-D97A-4D62-8A2A-63E8B3FB5FD7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7" creationId="{97D65713-2A47-47F3-808C-036A6A433BE2}"/>
          </ac:grpSpMkLst>
        </pc:grpChg>
        <pc:grpChg chg="del">
          <ac:chgData name="Nazar Shchur" userId="3faffa111ac016f6" providerId="LiveId" clId="{3C579289-8129-4DC6-92CF-8D3DC8B7FD91}" dt="2019-09-16T17:37:09.159" v="2207" actId="478"/>
          <ac:grpSpMkLst>
            <pc:docMk/>
            <pc:sldMk cId="1335215718" sldId="1792"/>
            <ac:grpSpMk id="9" creationId="{39E5E081-A7E1-4C56-AEBF-440E6B868D38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24" creationId="{2132C402-7C6E-460C-8131-DBB17FA13F54}"/>
          </ac:grpSpMkLst>
        </pc:grpChg>
        <pc:grpChg chg="add del mod">
          <ac:chgData name="Nazar Shchur" userId="3faffa111ac016f6" providerId="LiveId" clId="{3C579289-8129-4DC6-92CF-8D3DC8B7FD91}" dt="2019-09-16T17:38:24.167" v="2220" actId="478"/>
          <ac:grpSpMkLst>
            <pc:docMk/>
            <pc:sldMk cId="1335215718" sldId="1792"/>
            <ac:grpSpMk id="28" creationId="{C67954CF-412D-4874-AC86-6AA1BE21D750}"/>
          </ac:grpSpMkLst>
        </pc:grpChg>
        <pc:grpChg chg="add del">
          <ac:chgData name="Nazar Shchur" userId="3faffa111ac016f6" providerId="LiveId" clId="{3C579289-8129-4DC6-92CF-8D3DC8B7FD91}" dt="2019-09-16T17:41:16.623" v="2255" actId="478"/>
          <ac:grpSpMkLst>
            <pc:docMk/>
            <pc:sldMk cId="1335215718" sldId="1792"/>
            <ac:grpSpMk id="43" creationId="{F527D35C-C979-4349-B798-FBE6FEB08B13}"/>
          </ac:grpSpMkLst>
        </pc:grpChg>
        <pc:picChg chg="add mod">
          <ac:chgData name="Nazar Shchur" userId="3faffa111ac016f6" providerId="LiveId" clId="{3C579289-8129-4DC6-92CF-8D3DC8B7FD91}" dt="2019-09-16T18:08:34.445" v="2495" actId="164"/>
          <ac:picMkLst>
            <pc:docMk/>
            <pc:sldMk cId="1335215718" sldId="1792"/>
            <ac:picMk id="22" creationId="{7237456E-D1A8-4A94-A353-B1A0B6FD7607}"/>
          </ac:picMkLst>
        </pc:picChg>
        <pc:picChg chg="add mod ord topLvl">
          <ac:chgData name="Nazar Shchur" userId="3faffa111ac016f6" providerId="LiveId" clId="{3C579289-8129-4DC6-92CF-8D3DC8B7FD91}" dt="2019-09-16T17:41:33.450" v="2261" actId="1076"/>
          <ac:picMkLst>
            <pc:docMk/>
            <pc:sldMk cId="1335215718" sldId="1792"/>
            <ac:picMk id="27" creationId="{69DA0D63-0CB7-4466-B4DE-35593649AC81}"/>
          </ac:picMkLst>
        </pc:picChg>
        <pc:picChg chg="del">
          <ac:chgData name="Nazar Shchur" userId="3faffa111ac016f6" providerId="LiveId" clId="{3C579289-8129-4DC6-92CF-8D3DC8B7FD91}" dt="2019-09-16T17:38:24.167" v="2220" actId="478"/>
          <ac:picMkLst>
            <pc:docMk/>
            <pc:sldMk cId="1335215718" sldId="1792"/>
            <ac:picMk id="41" creationId="{CDA565C1-5C93-4653-A7DE-18E15F01E807}"/>
          </ac:picMkLst>
        </pc:picChg>
        <pc:picChg chg="add del">
          <ac:chgData name="Nazar Shchur" userId="3faffa111ac016f6" providerId="LiveId" clId="{3C579289-8129-4DC6-92CF-8D3DC8B7FD91}" dt="2019-09-16T17:41:15.699" v="2254" actId="478"/>
          <ac:picMkLst>
            <pc:docMk/>
            <pc:sldMk cId="1335215718" sldId="1792"/>
            <ac:picMk id="42" creationId="{7C9C7D76-90AD-4B99-AFFE-150F37604106}"/>
          </ac:picMkLst>
        </pc:picChg>
      </pc:sldChg>
      <pc:sldChg chg="add del">
        <pc:chgData name="Nazar Shchur" userId="3faffa111ac016f6" providerId="LiveId" clId="{3C579289-8129-4DC6-92CF-8D3DC8B7FD91}" dt="2019-09-16T17:37:39.753" v="2211"/>
        <pc:sldMkLst>
          <pc:docMk/>
          <pc:sldMk cId="631301708" sldId="1793"/>
        </pc:sldMkLst>
      </pc:sldChg>
      <pc:sldChg chg="addSp delSp modSp add delAnim modAnim">
        <pc:chgData name="Nazar Shchur" userId="3faffa111ac016f6" providerId="LiveId" clId="{3C579289-8129-4DC6-92CF-8D3DC8B7FD91}" dt="2019-09-16T18:18:27.835" v="2530" actId="167"/>
        <pc:sldMkLst>
          <pc:docMk/>
          <pc:sldMk cId="3836168321" sldId="1793"/>
        </pc:sldMkLst>
        <pc:spChg chg="del">
          <ac:chgData name="Nazar Shchur" userId="3faffa111ac016f6" providerId="LiveId" clId="{3C579289-8129-4DC6-92CF-8D3DC8B7FD91}" dt="2019-09-16T17:41:38.290" v="2262" actId="478"/>
          <ac:spMkLst>
            <pc:docMk/>
            <pc:sldMk cId="3836168321" sldId="1793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8:17:57.073" v="2521" actId="478"/>
          <ac:grpSpMkLst>
            <pc:docMk/>
            <pc:sldMk cId="3836168321" sldId="1793"/>
            <ac:grpSpMk id="6" creationId="{836B70B1-B1F9-4A85-964B-5352AD1829EE}"/>
          </ac:grpSpMkLst>
        </pc:grpChg>
        <pc:grpChg chg="add mo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7" creationId="{355A2EB8-7EDE-4D4D-AAEF-66281783800D}"/>
          </ac:grpSpMkLst>
        </pc:grpChg>
        <pc:grpChg chg="add mod">
          <ac:chgData name="Nazar Shchur" userId="3faffa111ac016f6" providerId="LiveId" clId="{3C579289-8129-4DC6-92CF-8D3DC8B7FD91}" dt="2019-09-16T18:18:27.835" v="2530" actId="167"/>
          <ac:grpSpMkLst>
            <pc:docMk/>
            <pc:sldMk cId="3836168321" sldId="1793"/>
            <ac:grpSpMk id="9" creationId="{42FE098D-E713-49AB-A74C-B350E1D24DFE}"/>
          </ac:grpSpMkLst>
        </pc:grpChg>
        <pc:grpChg chg="add mod or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1:39.459" v="2263" actId="478"/>
          <ac:grpSpMkLst>
            <pc:docMk/>
            <pc:sldMk cId="3836168321" sldId="1793"/>
            <ac:grpSpMk id="24" creationId="{2132C402-7C6E-460C-8131-DBB17FA13F54}"/>
          </ac:grpSpMkLst>
        </pc:grpChg>
        <pc:grpChg chg="mod topLvl">
          <ac:chgData name="Nazar Shchur" userId="3faffa111ac016f6" providerId="LiveId" clId="{3C579289-8129-4DC6-92CF-8D3DC8B7FD91}" dt="2019-09-16T18:18:08.172" v="2525" actId="164"/>
          <ac:grpSpMkLst>
            <pc:docMk/>
            <pc:sldMk cId="3836168321" sldId="1793"/>
            <ac:grpSpMk id="43" creationId="{F527D35C-C979-4349-B798-FBE6FEB08B13}"/>
          </ac:grpSpMkLst>
        </pc:grpChg>
        <pc:picChg chg="add mod ord">
          <ac:chgData name="Nazar Shchur" userId="3faffa111ac016f6" providerId="LiveId" clId="{3C579289-8129-4DC6-92CF-8D3DC8B7FD91}" dt="2019-09-16T18:18:08.172" v="2525" actId="164"/>
          <ac:picMkLst>
            <pc:docMk/>
            <pc:sldMk cId="3836168321" sldId="1793"/>
            <ac:picMk id="8" creationId="{996335F9-935B-45B3-9613-F9D155BDB69E}"/>
          </ac:picMkLst>
        </pc:picChg>
        <pc:picChg chg="add mod ord">
          <ac:chgData name="Nazar Shchur" userId="3faffa111ac016f6" providerId="LiveId" clId="{3C579289-8129-4DC6-92CF-8D3DC8B7FD91}" dt="2019-09-16T18:08:57.168" v="2502" actId="164"/>
          <ac:picMkLst>
            <pc:docMk/>
            <pc:sldMk cId="3836168321" sldId="1793"/>
            <ac:picMk id="20" creationId="{2483D1C6-3A99-4DC1-A97F-51FFC3F64E0C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2" creationId="{7237456E-D1A8-4A94-A353-B1A0B6FD7607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7" creationId="{69DA0D63-0CB7-4466-B4DE-35593649AC81}"/>
          </ac:picMkLst>
        </pc:picChg>
        <pc:picChg chg="del mod topLvl">
          <ac:chgData name="Nazar Shchur" userId="3faffa111ac016f6" providerId="LiveId" clId="{3C579289-8129-4DC6-92CF-8D3DC8B7FD91}" dt="2019-09-16T18:17:57.073" v="2521" actId="478"/>
          <ac:picMkLst>
            <pc:docMk/>
            <pc:sldMk cId="3836168321" sldId="1793"/>
            <ac:picMk id="42" creationId="{7C9C7D76-90AD-4B99-AFFE-150F37604106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19:13.779" v="2542" actId="478"/>
        <pc:sldMkLst>
          <pc:docMk/>
          <pc:sldMk cId="3344666336" sldId="1794"/>
        </pc:sldMkLst>
        <pc:spChg chg="mod">
          <ac:chgData name="Nazar Shchur" userId="3faffa111ac016f6" providerId="LiveId" clId="{3C579289-8129-4DC6-92CF-8D3DC8B7FD91}" dt="2019-09-16T17:49:43.574" v="2365" actId="790"/>
          <ac:spMkLst>
            <pc:docMk/>
            <pc:sldMk cId="3344666336" sldId="179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45:48.535" v="2312" actId="1076"/>
          <ac:spMkLst>
            <pc:docMk/>
            <pc:sldMk cId="3344666336" sldId="1794"/>
            <ac:spMk id="6" creationId="{44EE8FC3-BACF-4569-8ADE-D1E745213A5A}"/>
          </ac:spMkLst>
        </pc:spChg>
        <pc:spChg chg="del mod">
          <ac:chgData name="Nazar Shchur" userId="3faffa111ac016f6" providerId="LiveId" clId="{3C579289-8129-4DC6-92CF-8D3DC8B7FD91}" dt="2019-09-16T18:18:50.055" v="2533" actId="478"/>
          <ac:spMkLst>
            <pc:docMk/>
            <pc:sldMk cId="3344666336" sldId="1794"/>
            <ac:spMk id="22" creationId="{7FD90EA8-B7DB-4A94-8485-19C42406E654}"/>
          </ac:spMkLst>
        </pc:spChg>
        <pc:spChg chg="del mod">
          <ac:chgData name="Nazar Shchur" userId="3faffa111ac016f6" providerId="LiveId" clId="{3C579289-8129-4DC6-92CF-8D3DC8B7FD91}" dt="2019-09-16T18:18:58.032" v="2534" actId="478"/>
          <ac:spMkLst>
            <pc:docMk/>
            <pc:sldMk cId="3344666336" sldId="1794"/>
            <ac:spMk id="24" creationId="{225357D5-6DBB-467F-9610-9171793CC0DE}"/>
          </ac:spMkLst>
        </pc:spChg>
        <pc:spChg chg="del">
          <ac:chgData name="Nazar Shchur" userId="3faffa111ac016f6" providerId="LiveId" clId="{3C579289-8129-4DC6-92CF-8D3DC8B7FD91}" dt="2019-09-16T18:19:04.592" v="2538" actId="478"/>
          <ac:spMkLst>
            <pc:docMk/>
            <pc:sldMk cId="3344666336" sldId="1794"/>
            <ac:spMk id="25" creationId="{3978EEAD-A747-40E9-B366-8BEA7BC63441}"/>
          </ac:spMkLst>
        </pc:spChg>
        <pc:spChg chg="del mod">
          <ac:chgData name="Nazar Shchur" userId="3faffa111ac016f6" providerId="LiveId" clId="{3C579289-8129-4DC6-92CF-8D3DC8B7FD91}" dt="2019-09-16T18:19:00.011" v="2535" actId="478"/>
          <ac:spMkLst>
            <pc:docMk/>
            <pc:sldMk cId="3344666336" sldId="1794"/>
            <ac:spMk id="26" creationId="{0FD943C2-0101-433E-953A-439602F3E42B}"/>
          </ac:spMkLst>
        </pc:spChg>
        <pc:spChg chg="del">
          <ac:chgData name="Nazar Shchur" userId="3faffa111ac016f6" providerId="LiveId" clId="{3C579289-8129-4DC6-92CF-8D3DC8B7FD91}" dt="2019-09-16T18:19:10.249" v="2540" actId="478"/>
          <ac:spMkLst>
            <pc:docMk/>
            <pc:sldMk cId="3344666336" sldId="1794"/>
            <ac:spMk id="27" creationId="{512DB3EC-77AA-43FB-8FE9-E0B4C6890110}"/>
          </ac:spMkLst>
        </pc:spChg>
        <pc:spChg chg="del topLvl">
          <ac:chgData name="Nazar Shchur" userId="3faffa111ac016f6" providerId="LiveId" clId="{3C579289-8129-4DC6-92CF-8D3DC8B7FD91}" dt="2019-09-16T18:19:13.779" v="2542" actId="478"/>
          <ac:spMkLst>
            <pc:docMk/>
            <pc:sldMk cId="3344666336" sldId="1794"/>
            <ac:spMk id="30" creationId="{664ADF84-FBF3-457A-A22E-2DBDB9580A01}"/>
          </ac:spMkLst>
        </pc:spChg>
        <pc:spChg chg="del mod">
          <ac:chgData name="Nazar Shchur" userId="3faffa111ac016f6" providerId="LiveId" clId="{3C579289-8129-4DC6-92CF-8D3DC8B7FD91}" dt="2019-09-16T18:19:08.628" v="2539" actId="478"/>
          <ac:spMkLst>
            <pc:docMk/>
            <pc:sldMk cId="3344666336" sldId="1794"/>
            <ac:spMk id="34" creationId="{BF7BD5ED-F9D0-4915-BAD3-6D4883C45F98}"/>
          </ac:spMkLst>
        </pc:spChg>
        <pc:spChg chg="del mod">
          <ac:chgData name="Nazar Shchur" userId="3faffa111ac016f6" providerId="LiveId" clId="{3C579289-8129-4DC6-92CF-8D3DC8B7FD91}" dt="2019-09-16T18:19:12.226" v="2541" actId="478"/>
          <ac:spMkLst>
            <pc:docMk/>
            <pc:sldMk cId="3344666336" sldId="1794"/>
            <ac:spMk id="35" creationId="{E003033C-DF82-424B-BDFB-438043C90ED7}"/>
          </ac:spMkLst>
        </pc:spChg>
        <pc:spChg chg="add del mod">
          <ac:chgData name="Nazar Shchur" userId="3faffa111ac016f6" providerId="LiveId" clId="{3C579289-8129-4DC6-92CF-8D3DC8B7FD91}" dt="2019-09-16T17:44:53.650" v="2298" actId="478"/>
          <ac:spMkLst>
            <pc:docMk/>
            <pc:sldMk cId="3344666336" sldId="1794"/>
            <ac:spMk id="38" creationId="{D805131F-6D12-477B-AF20-48B13A06527A}"/>
          </ac:spMkLst>
        </pc:spChg>
        <pc:spChg chg="add del mod">
          <ac:chgData name="Nazar Shchur" userId="3faffa111ac016f6" providerId="LiveId" clId="{3C579289-8129-4DC6-92CF-8D3DC8B7FD91}" dt="2019-09-16T17:49:23.543" v="2362" actId="478"/>
          <ac:spMkLst>
            <pc:docMk/>
            <pc:sldMk cId="3344666336" sldId="1794"/>
            <ac:spMk id="39" creationId="{2AA895EA-28DE-45B0-B7BF-705D1950D954}"/>
          </ac:spMkLst>
        </pc:spChg>
        <pc:spChg chg="add del mod">
          <ac:chgData name="Nazar Shchur" userId="3faffa111ac016f6" providerId="LiveId" clId="{3C579289-8129-4DC6-92CF-8D3DC8B7FD91}" dt="2019-09-16T17:51:14.033" v="2407" actId="478"/>
          <ac:spMkLst>
            <pc:docMk/>
            <pc:sldMk cId="3344666336" sldId="1794"/>
            <ac:spMk id="40" creationId="{4A5BCD19-6DD1-4882-B509-1B4AF55AEEF8}"/>
          </ac:spMkLst>
        </pc:spChg>
        <pc:spChg chg="add del mod">
          <ac:chgData name="Nazar Shchur" userId="3faffa111ac016f6" providerId="LiveId" clId="{3C579289-8129-4DC6-92CF-8D3DC8B7FD91}" dt="2019-09-16T17:51:18.872" v="2409" actId="478"/>
          <ac:spMkLst>
            <pc:docMk/>
            <pc:sldMk cId="3344666336" sldId="1794"/>
            <ac:spMk id="41" creationId="{C176A444-22D6-4B93-9CD8-03FACC475A46}"/>
          </ac:spMkLst>
        </pc:spChg>
        <pc:grpChg chg="add del mod">
          <ac:chgData name="Nazar Shchur" userId="3faffa111ac016f6" providerId="LiveId" clId="{3C579289-8129-4DC6-92CF-8D3DC8B7FD91}" dt="2019-09-16T18:19:13.779" v="2542" actId="478"/>
          <ac:grpSpMkLst>
            <pc:docMk/>
            <pc:sldMk cId="3344666336" sldId="1794"/>
            <ac:grpSpMk id="18" creationId="{F296BDBE-47A2-481D-81A0-ADF5F3833DB6}"/>
          </ac:grpSpMkLst>
        </pc:grpChg>
        <pc:grpChg chg="del">
          <ac:chgData name="Nazar Shchur" userId="3faffa111ac016f6" providerId="LiveId" clId="{3C579289-8129-4DC6-92CF-8D3DC8B7FD91}" dt="2019-09-16T17:42:13.456" v="2274" actId="478"/>
          <ac:grpSpMkLst>
            <pc:docMk/>
            <pc:sldMk cId="3344666336" sldId="1794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2:11.781" v="2272" actId="478"/>
          <ac:grpSpMkLst>
            <pc:docMk/>
            <pc:sldMk cId="3344666336" sldId="1794"/>
            <ac:grpSpMk id="43" creationId="{F527D35C-C979-4349-B798-FBE6FEB08B13}"/>
          </ac:grpSpMkLst>
        </pc:grpChg>
        <pc:picChg chg="topLvl">
          <ac:chgData name="Nazar Shchur" userId="3faffa111ac016f6" providerId="LiveId" clId="{3C579289-8129-4DC6-92CF-8D3DC8B7FD91}" dt="2019-09-16T18:19:13.779" v="2542" actId="478"/>
          <ac:picMkLst>
            <pc:docMk/>
            <pc:sldMk cId="3344666336" sldId="1794"/>
            <ac:picMk id="19" creationId="{060FBAA1-C7A0-43D6-8761-44FAC3FB9BDF}"/>
          </ac:picMkLst>
        </pc:picChg>
        <pc:picChg chg="del">
          <ac:chgData name="Nazar Shchur" userId="3faffa111ac016f6" providerId="LiveId" clId="{3C579289-8129-4DC6-92CF-8D3DC8B7FD91}" dt="2019-09-16T17:42:12.494" v="2273" actId="478"/>
          <ac:picMkLst>
            <pc:docMk/>
            <pc:sldMk cId="3344666336" sldId="1794"/>
            <ac:picMk id="20" creationId="{2483D1C6-3A99-4DC1-A97F-51FFC3F64E0C}"/>
          </ac:picMkLst>
        </pc:picChg>
        <pc:picChg chg="add del">
          <ac:chgData name="Nazar Shchur" userId="3faffa111ac016f6" providerId="LiveId" clId="{3C579289-8129-4DC6-92CF-8D3DC8B7FD91}" dt="2019-09-16T17:51:15.739" v="2408" actId="478"/>
          <ac:picMkLst>
            <pc:docMk/>
            <pc:sldMk cId="3344666336" sldId="1794"/>
            <ac:picMk id="36" creationId="{AB8C7257-FF23-41B0-AC73-3442A651344D}"/>
          </ac:picMkLst>
        </pc:picChg>
        <pc:picChg chg="add del mod">
          <ac:chgData name="Nazar Shchur" userId="3faffa111ac016f6" providerId="LiveId" clId="{3C579289-8129-4DC6-92CF-8D3DC8B7FD91}" dt="2019-09-16T17:51:11.555" v="2406" actId="478"/>
          <ac:picMkLst>
            <pc:docMk/>
            <pc:sldMk cId="3344666336" sldId="1794"/>
            <ac:picMk id="37" creationId="{AC870C1A-8AD3-40A0-B7BE-6FC941076B68}"/>
          </ac:picMkLst>
        </pc:picChg>
        <pc:picChg chg="del">
          <ac:chgData name="Nazar Shchur" userId="3faffa111ac016f6" providerId="LiveId" clId="{3C579289-8129-4DC6-92CF-8D3DC8B7FD91}" dt="2019-09-16T17:42:11.781" v="2272" actId="478"/>
          <ac:picMkLst>
            <pc:docMk/>
            <pc:sldMk cId="3344666336" sldId="1794"/>
            <ac:picMk id="42" creationId="{7C9C7D76-90AD-4B99-AFFE-150F37604106}"/>
          </ac:picMkLst>
        </pc:picChg>
      </pc:sldChg>
      <pc:sldChg chg="modSp add modAnim">
        <pc:chgData name="Nazar Shchur" userId="3faffa111ac016f6" providerId="LiveId" clId="{3C579289-8129-4DC6-92CF-8D3DC8B7FD91}" dt="2019-09-16T17:55:17.956" v="2448" actId="14100"/>
        <pc:sldMkLst>
          <pc:docMk/>
          <pc:sldMk cId="973720709" sldId="1795"/>
        </pc:sldMkLst>
        <pc:spChg chg="mod">
          <ac:chgData name="Nazar Shchur" userId="3faffa111ac016f6" providerId="LiveId" clId="{3C579289-8129-4DC6-92CF-8D3DC8B7FD91}" dt="2019-09-16T17:53:54.430" v="2431" actId="20577"/>
          <ac:spMkLst>
            <pc:docMk/>
            <pc:sldMk cId="973720709" sldId="1795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4:47.526" v="2437" actId="6549"/>
          <ac:spMkLst>
            <pc:docMk/>
            <pc:sldMk cId="973720709" sldId="1795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5:17.956" v="2448" actId="14100"/>
          <ac:spMkLst>
            <pc:docMk/>
            <pc:sldMk cId="973720709" sldId="1795"/>
            <ac:spMk id="14" creationId="{03B41AF7-5C2B-4B2B-B192-EF26494BC1F0}"/>
          </ac:spMkLst>
        </pc:spChg>
      </pc:sldChg>
      <pc:sldChg chg="delSp modSp add del modAnim">
        <pc:chgData name="Nazar Shchur" userId="3faffa111ac016f6" providerId="LiveId" clId="{3C579289-8129-4DC6-92CF-8D3DC8B7FD91}" dt="2019-09-16T18:18:16.608" v="2529" actId="47"/>
        <pc:sldMkLst>
          <pc:docMk/>
          <pc:sldMk cId="503207272" sldId="1796"/>
        </pc:sldMkLst>
        <pc:spChg chg="del">
          <ac:chgData name="Nazar Shchur" userId="3faffa111ac016f6" providerId="LiveId" clId="{3C579289-8129-4DC6-92CF-8D3DC8B7FD91}" dt="2019-09-16T18:17:11.668" v="2513" actId="478"/>
          <ac:spMkLst>
            <pc:docMk/>
            <pc:sldMk cId="503207272" sldId="1796"/>
            <ac:spMk id="44" creationId="{2BAFDC83-5418-4B61-B322-C050546FCAF9}"/>
          </ac:spMkLst>
        </pc:spChg>
        <pc:grpChg chg="del mod">
          <ac:chgData name="Nazar Shchur" userId="3faffa111ac016f6" providerId="LiveId" clId="{3C579289-8129-4DC6-92CF-8D3DC8B7FD91}" dt="2019-09-16T18:17:13.609" v="2514" actId="478"/>
          <ac:grpSpMkLst>
            <pc:docMk/>
            <pc:sldMk cId="503207272" sldId="1796"/>
            <ac:grpSpMk id="6" creationId="{836B70B1-B1F9-4A85-964B-5352AD1829EE}"/>
          </ac:grpSpMkLst>
        </pc:grpChg>
        <pc:grpChg chg="del mod">
          <ac:chgData name="Nazar Shchur" userId="3faffa111ac016f6" providerId="LiveId" clId="{3C579289-8129-4DC6-92CF-8D3DC8B7FD91}" dt="2019-09-16T18:17:11.668" v="2513" actId="478"/>
          <ac:grpSpMkLst>
            <pc:docMk/>
            <pc:sldMk cId="503207272" sldId="1796"/>
            <ac:grpSpMk id="43" creationId="{F527D35C-C979-4349-B798-FBE6FEB08B13}"/>
          </ac:grpSpMkLst>
        </pc:grpChg>
        <pc:picChg chg="mod">
          <ac:chgData name="Nazar Shchur" userId="3faffa111ac016f6" providerId="LiveId" clId="{3C579289-8129-4DC6-92CF-8D3DC8B7FD91}" dt="2019-09-16T18:17:21.772" v="2516" actId="14100"/>
          <ac:picMkLst>
            <pc:docMk/>
            <pc:sldMk cId="503207272" sldId="1796"/>
            <ac:picMk id="42" creationId="{7C9C7D76-90AD-4B99-AFFE-150F37604106}"/>
          </ac:picMkLst>
        </pc:picChg>
        <pc:picChg chg="del">
          <ac:chgData name="Nazar Shchur" userId="3faffa111ac016f6" providerId="LiveId" clId="{3C579289-8129-4DC6-92CF-8D3DC8B7FD91}" dt="2019-09-16T18:17:13.609" v="2514" actId="478"/>
          <ac:picMkLst>
            <pc:docMk/>
            <pc:sldMk cId="503207272" sldId="1796"/>
            <ac:picMk id="45" creationId="{1B21A25B-2FB7-4C76-A83B-62649C307B91}"/>
          </ac:picMkLst>
        </pc:picChg>
      </pc:sldChg>
      <pc:sldChg chg="addSp delSp modSp add modAnim">
        <pc:chgData name="Nazar Shchur" userId="3faffa111ac016f6" providerId="LiveId" clId="{3C579289-8129-4DC6-92CF-8D3DC8B7FD91}" dt="2019-09-16T18:48:40.365" v="2665"/>
        <pc:sldMkLst>
          <pc:docMk/>
          <pc:sldMk cId="2650601113" sldId="1796"/>
        </pc:sldMkLst>
        <pc:spChg chg="mod">
          <ac:chgData name="Nazar Shchur" userId="3faffa111ac016f6" providerId="LiveId" clId="{3C579289-8129-4DC6-92CF-8D3DC8B7FD91}" dt="2019-09-16T18:44:13.946" v="2596" actId="1076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3:22.217" v="2576" actId="478"/>
          <ac:picMkLst>
            <pc:docMk/>
            <pc:sldMk cId="2650601113" sldId="1796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4:15.124" v="2597" actId="1076"/>
          <ac:picMkLst>
            <pc:docMk/>
            <pc:sldMk cId="2650601113" sldId="1796"/>
            <ac:picMk id="12" creationId="{1271DB6B-F345-4D9C-B28B-5B233B9E9D78}"/>
          </ac:picMkLst>
        </pc:picChg>
      </pc:sldChg>
      <pc:sldChg chg="addSp delSp modSp add ord modAnim">
        <pc:chgData name="Nazar Shchur" userId="3faffa111ac016f6" providerId="LiveId" clId="{3C579289-8129-4DC6-92CF-8D3DC8B7FD91}" dt="2019-09-16T18:45:18.296" v="2617" actId="207"/>
        <pc:sldMkLst>
          <pc:docMk/>
          <pc:sldMk cId="370453907" sldId="1797"/>
        </pc:sldMkLst>
        <pc:spChg chg="mod">
          <ac:chgData name="Nazar Shchur" userId="3faffa111ac016f6" providerId="LiveId" clId="{3C579289-8129-4DC6-92CF-8D3DC8B7FD91}" dt="2019-09-16T18:45:18.296" v="2617" actId="207"/>
          <ac:spMkLst>
            <pc:docMk/>
            <pc:sldMk cId="370453907" sldId="1797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4:25.760" v="2600" actId="478"/>
          <ac:picMkLst>
            <pc:docMk/>
            <pc:sldMk cId="370453907" sldId="1797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5:06.577" v="2613" actId="14100"/>
          <ac:picMkLst>
            <pc:docMk/>
            <pc:sldMk cId="370453907" sldId="1797"/>
            <ac:picMk id="12" creationId="{9C3E6A0C-97B7-4AD7-A4F8-37219F2E6DC1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48:46.883" v="2667"/>
        <pc:sldMkLst>
          <pc:docMk/>
          <pc:sldMk cId="3314158255" sldId="1798"/>
        </pc:sldMkLst>
        <pc:spChg chg="mod">
          <ac:chgData name="Nazar Shchur" userId="3faffa111ac016f6" providerId="LiveId" clId="{3C579289-8129-4DC6-92CF-8D3DC8B7FD91}" dt="2019-09-16T18:46:11.690" v="2630" actId="1076"/>
          <ac:spMkLst>
            <pc:docMk/>
            <pc:sldMk cId="3314158255" sldId="1798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6:12.937" v="2631" actId="478"/>
          <ac:picMkLst>
            <pc:docMk/>
            <pc:sldMk cId="3314158255" sldId="1798"/>
            <ac:picMk id="12" creationId="{9C3E6A0C-97B7-4AD7-A4F8-37219F2E6DC1}"/>
          </ac:picMkLst>
        </pc:picChg>
        <pc:picChg chg="add mod">
          <ac:chgData name="Nazar Shchur" userId="3faffa111ac016f6" providerId="LiveId" clId="{3C579289-8129-4DC6-92CF-8D3DC8B7FD91}" dt="2019-09-16T18:46:31.443" v="2633" actId="1076"/>
          <ac:picMkLst>
            <pc:docMk/>
            <pc:sldMk cId="3314158255" sldId="1798"/>
            <ac:picMk id="13" creationId="{060D3FDC-4D3D-48D8-BA8B-8BF476068A84}"/>
          </ac:picMkLst>
        </pc:picChg>
      </pc:sldChg>
      <pc:sldChg chg="addSp delSp modSp add modAnim">
        <pc:chgData name="Nazar Shchur" userId="3faffa111ac016f6" providerId="LiveId" clId="{3C579289-8129-4DC6-92CF-8D3DC8B7FD91}" dt="2019-09-16T18:47:20.173" v="2644" actId="1076"/>
        <pc:sldMkLst>
          <pc:docMk/>
          <pc:sldMk cId="3443913953" sldId="1799"/>
        </pc:sldMkLst>
        <pc:spChg chg="mod">
          <ac:chgData name="Nazar Shchur" userId="3faffa111ac016f6" providerId="LiveId" clId="{3C579289-8129-4DC6-92CF-8D3DC8B7FD91}" dt="2019-09-16T18:47:12.947" v="2642" actId="1076"/>
          <ac:spMkLst>
            <pc:docMk/>
            <pc:sldMk cId="3443913953" sldId="1799"/>
            <ac:spMk id="18" creationId="{6242949D-AD1A-40F3-9EFC-F42ACEC43893}"/>
          </ac:spMkLst>
        </pc:spChg>
        <pc:spChg chg="mod">
          <ac:chgData name="Nazar Shchur" userId="3faffa111ac016f6" providerId="LiveId" clId="{3C579289-8129-4DC6-92CF-8D3DC8B7FD91}" dt="2019-09-16T18:47:20.173" v="2644" actId="1076"/>
          <ac:spMkLst>
            <pc:docMk/>
            <pc:sldMk cId="3443913953" sldId="1799"/>
            <ac:spMk id="113" creationId="{7E521B96-5627-43B0-A863-8EBB6E012C0E}"/>
          </ac:spMkLst>
        </pc:spChg>
        <pc:grpChg chg="add mod">
          <ac:chgData name="Nazar Shchur" userId="3faffa111ac016f6" providerId="LiveId" clId="{3C579289-8129-4DC6-92CF-8D3DC8B7FD91}" dt="2019-09-16T18:47:16.985" v="2643" actId="1076"/>
          <ac:grpSpMkLst>
            <pc:docMk/>
            <pc:sldMk cId="3443913953" sldId="1799"/>
            <ac:grpSpMk id="12" creationId="{87CB0D2A-91F4-45D8-A54F-497F188231D3}"/>
          </ac:grpSpMkLst>
        </pc:grpChg>
        <pc:picChg chg="del">
          <ac:chgData name="Nazar Shchur" userId="3faffa111ac016f6" providerId="LiveId" clId="{3C579289-8129-4DC6-92CF-8D3DC8B7FD91}" dt="2019-09-16T18:46:46" v="2636" actId="478"/>
          <ac:picMkLst>
            <pc:docMk/>
            <pc:sldMk cId="3443913953" sldId="1799"/>
            <ac:picMk id="13" creationId="{060D3FDC-4D3D-48D8-BA8B-8BF476068A84}"/>
          </ac:picMkLst>
        </pc:picChg>
      </pc:sldChg>
      <pc:sldChg chg="modSp add">
        <pc:chgData name="Nazar Shchur" userId="3faffa111ac016f6" providerId="LiveId" clId="{3C579289-8129-4DC6-92CF-8D3DC8B7FD91}" dt="2019-09-16T18:48:16.414" v="2660" actId="207"/>
        <pc:sldMkLst>
          <pc:docMk/>
          <pc:sldMk cId="889267961" sldId="1800"/>
        </pc:sldMkLst>
        <pc:spChg chg="mod ord">
          <ac:chgData name="Nazar Shchur" userId="3faffa111ac016f6" providerId="LiveId" clId="{3C579289-8129-4DC6-92CF-8D3DC8B7FD91}" dt="2019-09-16T18:48:16.414" v="2660" actId="207"/>
          <ac:spMkLst>
            <pc:docMk/>
            <pc:sldMk cId="889267961" sldId="1800"/>
            <ac:spMk id="113" creationId="{7E521B96-5627-43B0-A863-8EBB6E012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01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22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566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49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82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937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08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12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57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06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86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19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1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15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75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13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07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74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1.png"/><Relationship Id="rId7" Type="http://schemas.openxmlformats.org/officeDocument/2006/relationships/image" Target="../media/image64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73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53.png"/><Relationship Id="rId15" Type="http://schemas.openxmlformats.org/officeDocument/2006/relationships/image" Target="../media/image56.png"/><Relationship Id="rId10" Type="http://schemas.openxmlformats.org/officeDocument/2006/relationships/image" Target="../media/image46.png"/><Relationship Id="rId19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45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203" y="1634370"/>
            <a:ext cx="6203718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Активний, ємнісний та індуктивний опори в колі змінного струму</a:t>
            </a:r>
          </a:p>
        </p:txBody>
      </p:sp>
      <p:pic>
        <p:nvPicPr>
          <p:cNvPr id="9" name="Picture 4" descr="Ð ÐµÐ·ÑÐ»ÑÑÐ°Ñ Ð¿Ð¾ÑÑÐºÑ Ð·Ð¾Ð±ÑÐ°Ð¶ÐµÐ½Ñ Ð·Ð° Ð·Ð°Ð¿Ð¸ÑÐ¾Ð¼ &quot;ÐºÐ¾Ð¼Ð½Ð°ÑÐ°&quot;">
            <a:extLst>
              <a:ext uri="{FF2B5EF4-FFF2-40B4-BE49-F238E27FC236}">
                <a16:creationId xmlns:a16="http://schemas.microsoft.com/office/drawing/2014/main" id="{89E7DC6B-6AF6-4AF2-A547-15E7BBAA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4460"/>
          <a:stretch/>
        </p:blipFill>
        <p:spPr bwMode="auto">
          <a:xfrm>
            <a:off x="6449921" y="1958887"/>
            <a:ext cx="7641513" cy="42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Ð ÐµÐ·ÑÐ»ÑÑÐ°Ñ Ð¿Ð¾ÑÑÐºÑ Ð·Ð¾Ð±ÑÐ°Ð¶ÐµÐ½Ñ Ð·Ð° Ð·Ð°Ð¿Ð¸ÑÐ¾Ð¼ &quot;ÐºÐ¾Ð¼Ð½Ð°ÑÐ°&quot;">
            <a:extLst>
              <a:ext uri="{FF2B5EF4-FFF2-40B4-BE49-F238E27FC236}">
                <a16:creationId xmlns:a16="http://schemas.microsoft.com/office/drawing/2014/main" id="{9B43C1D9-F872-4E49-8DF5-E1621A00B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4460"/>
          <a:stretch/>
        </p:blipFill>
        <p:spPr bwMode="auto">
          <a:xfrm>
            <a:off x="0" y="0"/>
            <a:ext cx="14400213" cy="80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Діючі значення сили струму і напруги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7" name="Button Color - Down">
            <a:extLst>
              <a:ext uri="{FF2B5EF4-FFF2-40B4-BE49-F238E27FC236}">
                <a16:creationId xmlns:a16="http://schemas.microsoft.com/office/drawing/2014/main" id="{F4BC05A4-DF7E-4136-A2B0-666AD19C607B}"/>
              </a:ext>
            </a:extLst>
          </p:cNvPr>
          <p:cNvSpPr/>
          <p:nvPr/>
        </p:nvSpPr>
        <p:spPr>
          <a:xfrm>
            <a:off x="2212780" y="1165331"/>
            <a:ext cx="9974651" cy="94338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характеристики параметрів змінного струму використовують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діючі значення сили струму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напруги</a:t>
            </a:r>
          </a:p>
        </p:txBody>
      </p:sp>
      <p:sp>
        <p:nvSpPr>
          <p:cNvPr id="58" name="Button Color - Down">
            <a:extLst>
              <a:ext uri="{FF2B5EF4-FFF2-40B4-BE49-F238E27FC236}">
                <a16:creationId xmlns:a16="http://schemas.microsoft.com/office/drawing/2014/main" id="{CD9BD788-E796-4DDD-87F2-8ED9A95CC0B5}"/>
              </a:ext>
            </a:extLst>
          </p:cNvPr>
          <p:cNvSpPr/>
          <p:nvPr/>
        </p:nvSpPr>
        <p:spPr>
          <a:xfrm>
            <a:off x="1851116" y="6733908"/>
            <a:ext cx="5094683" cy="126445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Напруга в мережі змінного струму становить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В (діюче значення напруги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Button Color - Down">
            <a:extLst>
              <a:ext uri="{FF2B5EF4-FFF2-40B4-BE49-F238E27FC236}">
                <a16:creationId xmlns:a16="http://schemas.microsoft.com/office/drawing/2014/main" id="{047C8487-914E-41A6-B80A-EE648D3EAA28}"/>
              </a:ext>
            </a:extLst>
          </p:cNvPr>
          <p:cNvSpPr/>
          <p:nvPr/>
        </p:nvSpPr>
        <p:spPr>
          <a:xfrm>
            <a:off x="7454414" y="6733908"/>
            <a:ext cx="5094683" cy="126445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Сила струму в колі становить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 (діюче значення сили струму) </a:t>
            </a:r>
            <a:endParaRPr lang="uk-UA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Реактивний опір у колі змінного струму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CC3A02BA-3054-43B8-8995-4D7C56874DC6}"/>
              </a:ext>
            </a:extLst>
          </p:cNvPr>
          <p:cNvGrpSpPr/>
          <p:nvPr/>
        </p:nvGrpSpPr>
        <p:grpSpPr>
          <a:xfrm>
            <a:off x="719031" y="1085091"/>
            <a:ext cx="4595181" cy="2908638"/>
            <a:chOff x="388094" y="1113387"/>
            <a:chExt cx="5498130" cy="3480183"/>
          </a:xfrm>
        </p:grpSpPr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0ADFE46A-DF8A-468A-9403-E60E5F742CBB}"/>
                </a:ext>
              </a:extLst>
            </p:cNvPr>
            <p:cNvCxnSpPr>
              <a:cxnSpLocks/>
            </p:cNvCxnSpPr>
            <p:nvPr/>
          </p:nvCxnSpPr>
          <p:spPr>
            <a:xfrm>
              <a:off x="388094" y="1480896"/>
              <a:ext cx="13797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E738D124-DFA4-46E4-915C-9C6C9E457715}"/>
                </a:ext>
              </a:extLst>
            </p:cNvPr>
            <p:cNvCxnSpPr>
              <a:cxnSpLocks/>
            </p:cNvCxnSpPr>
            <p:nvPr/>
          </p:nvCxnSpPr>
          <p:spPr>
            <a:xfrm>
              <a:off x="1930382" y="1482419"/>
              <a:ext cx="32024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1D437BFF-FEDC-4705-905B-D65112D5C1BA}"/>
                </a:ext>
              </a:extLst>
            </p:cNvPr>
            <p:cNvCxnSpPr>
              <a:cxnSpLocks/>
            </p:cNvCxnSpPr>
            <p:nvPr/>
          </p:nvCxnSpPr>
          <p:spPr>
            <a:xfrm>
              <a:off x="388094" y="4329251"/>
              <a:ext cx="1641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BCA57BD7-B440-4A32-8B28-A2E01A824967}"/>
                </a:ext>
              </a:extLst>
            </p:cNvPr>
            <p:cNvCxnSpPr>
              <a:cxnSpLocks/>
            </p:cNvCxnSpPr>
            <p:nvPr/>
          </p:nvCxnSpPr>
          <p:spPr>
            <a:xfrm>
              <a:off x="3887198" y="4332297"/>
              <a:ext cx="12456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15871918-9386-456B-ADF6-30E1AEA5E608}"/>
                </a:ext>
              </a:extLst>
            </p:cNvPr>
            <p:cNvCxnSpPr>
              <a:cxnSpLocks/>
            </p:cNvCxnSpPr>
            <p:nvPr/>
          </p:nvCxnSpPr>
          <p:spPr>
            <a:xfrm>
              <a:off x="400286" y="1465655"/>
              <a:ext cx="0" cy="2863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713E765F-D3B8-4C9F-BFB5-CF61DB146A63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1465655"/>
              <a:ext cx="0" cy="9255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0424B531-97D8-46C0-A42F-946A45E60135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3320365"/>
              <a:ext cx="0" cy="1008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40B5860C-7D6D-4E24-AE9B-F133B8ADF03B}"/>
                </a:ext>
              </a:extLst>
            </p:cNvPr>
            <p:cNvSpPr/>
            <p:nvPr/>
          </p:nvSpPr>
          <p:spPr>
            <a:xfrm rot="16200000">
              <a:off x="3523116" y="775781"/>
              <a:ext cx="411478" cy="13797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Прямоугольник 61">
                  <a:extLst>
                    <a:ext uri="{FF2B5EF4-FFF2-40B4-BE49-F238E27FC236}">
                      <a16:creationId xmlns:a16="http://schemas.microsoft.com/office/drawing/2014/main" id="{8D28617B-5BCF-4401-A89B-9B69BD0BDEED}"/>
                    </a:ext>
                  </a:extLst>
                </p:cNvPr>
                <p:cNvSpPr/>
                <p:nvPr/>
              </p:nvSpPr>
              <p:spPr>
                <a:xfrm>
                  <a:off x="3397239" y="1794641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1" name="Прямоугольник 61">
                  <a:extLst>
                    <a:ext uri="{FF2B5EF4-FFF2-40B4-BE49-F238E27FC236}">
                      <a16:creationId xmlns:a16="http://schemas.microsoft.com/office/drawing/2014/main" id="{8D28617B-5BCF-4401-A89B-9B69BD0BD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239" y="1794641"/>
                  <a:ext cx="48412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61">
                  <a:extLst>
                    <a:ext uri="{FF2B5EF4-FFF2-40B4-BE49-F238E27FC236}">
                      <a16:creationId xmlns:a16="http://schemas.microsoft.com/office/drawing/2014/main" id="{967F1165-EF0F-4BE9-ABB6-152180D5269A}"/>
                    </a:ext>
                  </a:extLst>
                </p:cNvPr>
                <p:cNvSpPr/>
                <p:nvPr/>
              </p:nvSpPr>
              <p:spPr>
                <a:xfrm>
                  <a:off x="4878580" y="2504016"/>
                  <a:ext cx="484120" cy="707886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ru-RU" sz="4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2" name="Прямоугольник 61">
                  <a:extLst>
                    <a:ext uri="{FF2B5EF4-FFF2-40B4-BE49-F238E27FC236}">
                      <a16:creationId xmlns:a16="http://schemas.microsoft.com/office/drawing/2014/main" id="{967F1165-EF0F-4BE9-ABB6-152180D52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580" y="2504016"/>
                  <a:ext cx="484120" cy="707886"/>
                </a:xfrm>
                <a:prstGeom prst="rect">
                  <a:avLst/>
                </a:prstGeom>
                <a:blipFill>
                  <a:blip r:embed="rId5"/>
                  <a:stretch>
                    <a:fillRect r="-4545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B65D033-1037-4846-8387-E4CA39DD84AF}"/>
                </a:ext>
              </a:extLst>
            </p:cNvPr>
            <p:cNvSpPr/>
            <p:nvPr/>
          </p:nvSpPr>
          <p:spPr>
            <a:xfrm>
              <a:off x="5033010" y="2349165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FEE921D-8F5C-4668-9002-17893F84FECA}"/>
                </a:ext>
              </a:extLst>
            </p:cNvPr>
            <p:cNvSpPr/>
            <p:nvPr/>
          </p:nvSpPr>
          <p:spPr>
            <a:xfrm>
              <a:off x="5033010" y="3200154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61">
                  <a:extLst>
                    <a:ext uri="{FF2B5EF4-FFF2-40B4-BE49-F238E27FC236}">
                      <a16:creationId xmlns:a16="http://schemas.microsoft.com/office/drawing/2014/main" id="{F6DE57CE-A302-435F-9971-4B8DC98F81C3}"/>
                    </a:ext>
                  </a:extLst>
                </p:cNvPr>
                <p:cNvSpPr/>
                <p:nvPr/>
              </p:nvSpPr>
              <p:spPr>
                <a:xfrm>
                  <a:off x="5402104" y="2627127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5" name="Прямоугольник 61">
                  <a:extLst>
                    <a:ext uri="{FF2B5EF4-FFF2-40B4-BE49-F238E27FC236}">
                      <a16:creationId xmlns:a16="http://schemas.microsoft.com/office/drawing/2014/main" id="{F6DE57CE-A302-435F-9971-4B8DC98F81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104" y="2627127"/>
                  <a:ext cx="48412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id="{C7D91816-591B-45CA-A7CC-CA1F319562A1}"/>
                </a:ext>
              </a:extLst>
            </p:cNvPr>
            <p:cNvCxnSpPr>
              <a:cxnSpLocks/>
            </p:cNvCxnSpPr>
            <p:nvPr/>
          </p:nvCxnSpPr>
          <p:spPr>
            <a:xfrm>
              <a:off x="1767840" y="1113388"/>
              <a:ext cx="0" cy="704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A27BD9B5-5DE8-4709-8229-E25E399E81C0}"/>
                </a:ext>
              </a:extLst>
            </p:cNvPr>
            <p:cNvCxnSpPr>
              <a:cxnSpLocks/>
            </p:cNvCxnSpPr>
            <p:nvPr/>
          </p:nvCxnSpPr>
          <p:spPr>
            <a:xfrm>
              <a:off x="1930382" y="1113387"/>
              <a:ext cx="0" cy="704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83ECB6CD-366C-4C4A-A76E-B3AE43E4804C}"/>
                    </a:ext>
                  </a:extLst>
                </p:cNvPr>
                <p:cNvSpPr/>
                <p:nvPr/>
              </p:nvSpPr>
              <p:spPr>
                <a:xfrm>
                  <a:off x="1625083" y="1857926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83ECB6CD-366C-4C4A-A76E-B3AE43E48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83" y="1857926"/>
                  <a:ext cx="484120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Групувати 60">
              <a:extLst>
                <a:ext uri="{FF2B5EF4-FFF2-40B4-BE49-F238E27FC236}">
                  <a16:creationId xmlns:a16="http://schemas.microsoft.com/office/drawing/2014/main" id="{C0F5AC64-39CC-4689-B7E0-3BF13EA992CD}"/>
                </a:ext>
              </a:extLst>
            </p:cNvPr>
            <p:cNvGrpSpPr/>
            <p:nvPr/>
          </p:nvGrpSpPr>
          <p:grpSpPr>
            <a:xfrm rot="10800000">
              <a:off x="2048113" y="4085249"/>
              <a:ext cx="1833245" cy="508321"/>
              <a:chOff x="10951501" y="5700453"/>
              <a:chExt cx="2033281" cy="508321"/>
            </a:xfrm>
          </p:grpSpPr>
          <p:sp>
            <p:nvSpPr>
              <p:cNvPr id="57" name="Дуга 56">
                <a:extLst>
                  <a:ext uri="{FF2B5EF4-FFF2-40B4-BE49-F238E27FC236}">
                    <a16:creationId xmlns:a16="http://schemas.microsoft.com/office/drawing/2014/main" id="{746839AA-088C-4420-AD26-BC3C7F1CE23E}"/>
                  </a:ext>
                </a:extLst>
              </p:cNvPr>
              <p:cNvSpPr/>
              <p:nvPr/>
            </p:nvSpPr>
            <p:spPr>
              <a:xfrm flipV="1">
                <a:off x="10951501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58" name="Дуга 57">
                <a:extLst>
                  <a:ext uri="{FF2B5EF4-FFF2-40B4-BE49-F238E27FC236}">
                    <a16:creationId xmlns:a16="http://schemas.microsoft.com/office/drawing/2014/main" id="{FB707306-4467-48B1-A907-AE4603A4774B}"/>
                  </a:ext>
                </a:extLst>
              </p:cNvPr>
              <p:cNvSpPr/>
              <p:nvPr/>
            </p:nvSpPr>
            <p:spPr>
              <a:xfrm flipV="1">
                <a:off x="11459821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59" name="Дуга 58">
                <a:extLst>
                  <a:ext uri="{FF2B5EF4-FFF2-40B4-BE49-F238E27FC236}">
                    <a16:creationId xmlns:a16="http://schemas.microsoft.com/office/drawing/2014/main" id="{6EC5C3BB-DE46-49AE-BF65-860741338B0B}"/>
                  </a:ext>
                </a:extLst>
              </p:cNvPr>
              <p:cNvSpPr/>
              <p:nvPr/>
            </p:nvSpPr>
            <p:spPr>
              <a:xfrm flipV="1">
                <a:off x="11968142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60" name="Дуга 59">
                <a:extLst>
                  <a:ext uri="{FF2B5EF4-FFF2-40B4-BE49-F238E27FC236}">
                    <a16:creationId xmlns:a16="http://schemas.microsoft.com/office/drawing/2014/main" id="{20ADD8D0-48DE-4917-A2D1-7FF5C2947E00}"/>
                  </a:ext>
                </a:extLst>
              </p:cNvPr>
              <p:cNvSpPr/>
              <p:nvPr/>
            </p:nvSpPr>
            <p:spPr>
              <a:xfrm flipV="1">
                <a:off x="12476462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5C4D71B-0693-4E64-94A1-74763EC50EE0}"/>
                    </a:ext>
                  </a:extLst>
                </p:cNvPr>
                <p:cNvSpPr/>
                <p:nvPr/>
              </p:nvSpPr>
              <p:spPr>
                <a:xfrm>
                  <a:off x="2759694" y="3493806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5C4D71B-0693-4E64-94A1-74763EC50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694" y="3493806"/>
                  <a:ext cx="48412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Button Color - Down">
            <a:extLst>
              <a:ext uri="{FF2B5EF4-FFF2-40B4-BE49-F238E27FC236}">
                <a16:creationId xmlns:a16="http://schemas.microsoft.com/office/drawing/2014/main" id="{EF4EF0B8-423B-4F1F-9FCC-90FD7885393D}"/>
              </a:ext>
            </a:extLst>
          </p:cNvPr>
          <p:cNvSpPr/>
          <p:nvPr/>
        </p:nvSpPr>
        <p:spPr>
          <a:xfrm>
            <a:off x="5907542" y="1533977"/>
            <a:ext cx="8018474" cy="2028360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Реактивний опір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– це додатковий опір струмові, що чинять конденсатор і котушка індуктивності, введені в коло змінного струму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Button Color - Down">
            <a:extLst>
              <a:ext uri="{FF2B5EF4-FFF2-40B4-BE49-F238E27FC236}">
                <a16:creationId xmlns:a16="http://schemas.microsoft.com/office/drawing/2014/main" id="{F4C36B7C-93D9-4433-803A-4119974AAC8B}"/>
              </a:ext>
            </a:extLst>
          </p:cNvPr>
          <p:cNvSpPr/>
          <p:nvPr/>
        </p:nvSpPr>
        <p:spPr>
          <a:xfrm>
            <a:off x="4516315" y="3906936"/>
            <a:ext cx="5367581" cy="56235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Види реактивного опору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5EDE9AF1-F8D2-4A46-A2A2-DD4A8BE679FB}"/>
                  </a:ext>
                </a:extLst>
              </p:cNvPr>
              <p:cNvSpPr/>
              <p:nvPr/>
            </p:nvSpPr>
            <p:spPr>
              <a:xfrm>
                <a:off x="119409" y="4587441"/>
                <a:ext cx="6453762" cy="2076902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Індуктивний опір провідника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фізична величина, яка характеризує опір провідника електричному струмові, викликаний дією ЕРС самоіндукції</a:t>
                </a:r>
                <a:endParaRPr lang="uk-UA" sz="28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5EDE9AF1-F8D2-4A46-A2A2-DD4A8BE67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9" y="4587441"/>
                <a:ext cx="6453762" cy="2076902"/>
              </a:xfrm>
              <a:prstGeom prst="rect">
                <a:avLst/>
              </a:prstGeom>
              <a:blipFill>
                <a:blip r:embed="rId9"/>
                <a:stretch>
                  <a:fillRect l="-470" t="-5780" r="-470" b="-10694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E6AF3D3E-0425-41A2-94A0-85A8194E01C1}"/>
                  </a:ext>
                </a:extLst>
              </p:cNvPr>
              <p:cNvSpPr/>
              <p:nvPr/>
            </p:nvSpPr>
            <p:spPr>
              <a:xfrm>
                <a:off x="1819525" y="6950575"/>
                <a:ext cx="2841214" cy="713908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0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E6AF3D3E-0425-41A2-94A0-85A8194E0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5" y="6950575"/>
                <a:ext cx="2841214" cy="7139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Button Color - Down">
                <a:extLst>
                  <a:ext uri="{FF2B5EF4-FFF2-40B4-BE49-F238E27FC236}">
                    <a16:creationId xmlns:a16="http://schemas.microsoft.com/office/drawing/2014/main" id="{39A720B5-FAE1-42B6-8367-7DB70E2CF273}"/>
                  </a:ext>
                </a:extLst>
              </p:cNvPr>
              <p:cNvSpPr/>
              <p:nvPr/>
            </p:nvSpPr>
            <p:spPr>
              <a:xfrm>
                <a:off x="7459707" y="4587441"/>
                <a:ext cx="6453762" cy="2076902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Ємнісний опір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фізична величина, яка характеризує здатність конденсатора протидіяти змінному струмові</a:t>
                </a:r>
                <a:endParaRPr lang="uk-UA" sz="28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Button Color - Down">
                <a:extLst>
                  <a:ext uri="{FF2B5EF4-FFF2-40B4-BE49-F238E27FC236}">
                    <a16:creationId xmlns:a16="http://schemas.microsoft.com/office/drawing/2014/main" id="{39A720B5-FAE1-42B6-8367-7DB70E2CF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07" y="4587441"/>
                <a:ext cx="6453762" cy="2076902"/>
              </a:xfrm>
              <a:prstGeom prst="rect">
                <a:avLst/>
              </a:prstGeom>
              <a:blipFill>
                <a:blip r:embed="rId11"/>
                <a:stretch>
                  <a:fillRect b="-578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852DF6E3-0446-4622-9576-F6447CA4D840}"/>
                  </a:ext>
                </a:extLst>
              </p:cNvPr>
              <p:cNvSpPr/>
              <p:nvPr/>
            </p:nvSpPr>
            <p:spPr>
              <a:xfrm>
                <a:off x="9265981" y="6796005"/>
                <a:ext cx="2841214" cy="1183619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852DF6E3-0446-4622-9576-F6447CA4D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81" y="6796005"/>
                <a:ext cx="2841214" cy="1183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3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Button Color - Down">
                <a:extLst>
                  <a:ext uri="{FF2B5EF4-FFF2-40B4-BE49-F238E27FC236}">
                    <a16:creationId xmlns:a16="http://schemas.microsoft.com/office/drawing/2014/main" id="{ED07D19C-15CA-450B-B398-5B79792C8FB6}"/>
                  </a:ext>
                </a:extLst>
              </p:cNvPr>
              <p:cNvSpPr/>
              <p:nvPr/>
            </p:nvSpPr>
            <p:spPr>
              <a:xfrm>
                <a:off x="423129" y="6152004"/>
                <a:ext cx="4048922" cy="1277689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0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uk-UA" sz="32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Button Color - Down">
                <a:extLst>
                  <a:ext uri="{FF2B5EF4-FFF2-40B4-BE49-F238E27FC236}">
                    <a16:creationId xmlns:a16="http://schemas.microsoft.com/office/drawing/2014/main" id="{ED07D19C-15CA-450B-B398-5B79792C8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9" y="6152004"/>
                <a:ext cx="4048922" cy="12776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Реактивний опір у колі змінного струму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CC3A02BA-3054-43B8-8995-4D7C56874DC6}"/>
              </a:ext>
            </a:extLst>
          </p:cNvPr>
          <p:cNvGrpSpPr/>
          <p:nvPr/>
        </p:nvGrpSpPr>
        <p:grpSpPr>
          <a:xfrm>
            <a:off x="719031" y="1085091"/>
            <a:ext cx="4595181" cy="2908638"/>
            <a:chOff x="388094" y="1113387"/>
            <a:chExt cx="5498130" cy="3480183"/>
          </a:xfrm>
        </p:grpSpPr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0ADFE46A-DF8A-468A-9403-E60E5F742CBB}"/>
                </a:ext>
              </a:extLst>
            </p:cNvPr>
            <p:cNvCxnSpPr>
              <a:cxnSpLocks/>
            </p:cNvCxnSpPr>
            <p:nvPr/>
          </p:nvCxnSpPr>
          <p:spPr>
            <a:xfrm>
              <a:off x="388094" y="1480896"/>
              <a:ext cx="13797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E738D124-DFA4-46E4-915C-9C6C9E457715}"/>
                </a:ext>
              </a:extLst>
            </p:cNvPr>
            <p:cNvCxnSpPr>
              <a:cxnSpLocks/>
            </p:cNvCxnSpPr>
            <p:nvPr/>
          </p:nvCxnSpPr>
          <p:spPr>
            <a:xfrm>
              <a:off x="1930382" y="1482419"/>
              <a:ext cx="32024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1D437BFF-FEDC-4705-905B-D65112D5C1BA}"/>
                </a:ext>
              </a:extLst>
            </p:cNvPr>
            <p:cNvCxnSpPr>
              <a:cxnSpLocks/>
            </p:cNvCxnSpPr>
            <p:nvPr/>
          </p:nvCxnSpPr>
          <p:spPr>
            <a:xfrm>
              <a:off x="388094" y="4329251"/>
              <a:ext cx="1641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BCA57BD7-B440-4A32-8B28-A2E01A824967}"/>
                </a:ext>
              </a:extLst>
            </p:cNvPr>
            <p:cNvCxnSpPr>
              <a:cxnSpLocks/>
            </p:cNvCxnSpPr>
            <p:nvPr/>
          </p:nvCxnSpPr>
          <p:spPr>
            <a:xfrm>
              <a:off x="3887198" y="4332297"/>
              <a:ext cx="12456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15871918-9386-456B-ADF6-30E1AEA5E608}"/>
                </a:ext>
              </a:extLst>
            </p:cNvPr>
            <p:cNvCxnSpPr>
              <a:cxnSpLocks/>
            </p:cNvCxnSpPr>
            <p:nvPr/>
          </p:nvCxnSpPr>
          <p:spPr>
            <a:xfrm>
              <a:off x="400286" y="1465655"/>
              <a:ext cx="0" cy="2863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713E765F-D3B8-4C9F-BFB5-CF61DB146A63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1465655"/>
              <a:ext cx="0" cy="9255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0424B531-97D8-46C0-A42F-946A45E60135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3320365"/>
              <a:ext cx="0" cy="1008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40B5860C-7D6D-4E24-AE9B-F133B8ADF03B}"/>
                </a:ext>
              </a:extLst>
            </p:cNvPr>
            <p:cNvSpPr/>
            <p:nvPr/>
          </p:nvSpPr>
          <p:spPr>
            <a:xfrm rot="16200000">
              <a:off x="3523116" y="775781"/>
              <a:ext cx="411478" cy="13797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Прямоугольник 61">
                  <a:extLst>
                    <a:ext uri="{FF2B5EF4-FFF2-40B4-BE49-F238E27FC236}">
                      <a16:creationId xmlns:a16="http://schemas.microsoft.com/office/drawing/2014/main" id="{8D28617B-5BCF-4401-A89B-9B69BD0BDEED}"/>
                    </a:ext>
                  </a:extLst>
                </p:cNvPr>
                <p:cNvSpPr/>
                <p:nvPr/>
              </p:nvSpPr>
              <p:spPr>
                <a:xfrm>
                  <a:off x="3397239" y="1794641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1" name="Прямоугольник 61">
                  <a:extLst>
                    <a:ext uri="{FF2B5EF4-FFF2-40B4-BE49-F238E27FC236}">
                      <a16:creationId xmlns:a16="http://schemas.microsoft.com/office/drawing/2014/main" id="{8D28617B-5BCF-4401-A89B-9B69BD0BD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239" y="1794641"/>
                  <a:ext cx="48412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61">
                  <a:extLst>
                    <a:ext uri="{FF2B5EF4-FFF2-40B4-BE49-F238E27FC236}">
                      <a16:creationId xmlns:a16="http://schemas.microsoft.com/office/drawing/2014/main" id="{967F1165-EF0F-4BE9-ABB6-152180D5269A}"/>
                    </a:ext>
                  </a:extLst>
                </p:cNvPr>
                <p:cNvSpPr/>
                <p:nvPr/>
              </p:nvSpPr>
              <p:spPr>
                <a:xfrm>
                  <a:off x="4878580" y="2504016"/>
                  <a:ext cx="484120" cy="707886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ru-RU" sz="4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2" name="Прямоугольник 61">
                  <a:extLst>
                    <a:ext uri="{FF2B5EF4-FFF2-40B4-BE49-F238E27FC236}">
                      <a16:creationId xmlns:a16="http://schemas.microsoft.com/office/drawing/2014/main" id="{967F1165-EF0F-4BE9-ABB6-152180D52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580" y="2504016"/>
                  <a:ext cx="484120" cy="707886"/>
                </a:xfrm>
                <a:prstGeom prst="rect">
                  <a:avLst/>
                </a:prstGeom>
                <a:blipFill>
                  <a:blip r:embed="rId6"/>
                  <a:stretch>
                    <a:fillRect r="-4545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B65D033-1037-4846-8387-E4CA39DD84AF}"/>
                </a:ext>
              </a:extLst>
            </p:cNvPr>
            <p:cNvSpPr/>
            <p:nvPr/>
          </p:nvSpPr>
          <p:spPr>
            <a:xfrm>
              <a:off x="5033010" y="2349165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FEE921D-8F5C-4668-9002-17893F84FECA}"/>
                </a:ext>
              </a:extLst>
            </p:cNvPr>
            <p:cNvSpPr/>
            <p:nvPr/>
          </p:nvSpPr>
          <p:spPr>
            <a:xfrm>
              <a:off x="5033010" y="3200154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61">
                  <a:extLst>
                    <a:ext uri="{FF2B5EF4-FFF2-40B4-BE49-F238E27FC236}">
                      <a16:creationId xmlns:a16="http://schemas.microsoft.com/office/drawing/2014/main" id="{F6DE57CE-A302-435F-9971-4B8DC98F81C3}"/>
                    </a:ext>
                  </a:extLst>
                </p:cNvPr>
                <p:cNvSpPr/>
                <p:nvPr/>
              </p:nvSpPr>
              <p:spPr>
                <a:xfrm>
                  <a:off x="5402104" y="2627127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5" name="Прямоугольник 61">
                  <a:extLst>
                    <a:ext uri="{FF2B5EF4-FFF2-40B4-BE49-F238E27FC236}">
                      <a16:creationId xmlns:a16="http://schemas.microsoft.com/office/drawing/2014/main" id="{F6DE57CE-A302-435F-9971-4B8DC98F81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104" y="2627127"/>
                  <a:ext cx="484120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id="{C7D91816-591B-45CA-A7CC-CA1F319562A1}"/>
                </a:ext>
              </a:extLst>
            </p:cNvPr>
            <p:cNvCxnSpPr>
              <a:cxnSpLocks/>
            </p:cNvCxnSpPr>
            <p:nvPr/>
          </p:nvCxnSpPr>
          <p:spPr>
            <a:xfrm>
              <a:off x="1767840" y="1113388"/>
              <a:ext cx="0" cy="704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A27BD9B5-5DE8-4709-8229-E25E399E81C0}"/>
                </a:ext>
              </a:extLst>
            </p:cNvPr>
            <p:cNvCxnSpPr>
              <a:cxnSpLocks/>
            </p:cNvCxnSpPr>
            <p:nvPr/>
          </p:nvCxnSpPr>
          <p:spPr>
            <a:xfrm>
              <a:off x="1930382" y="1113387"/>
              <a:ext cx="0" cy="704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83ECB6CD-366C-4C4A-A76E-B3AE43E4804C}"/>
                    </a:ext>
                  </a:extLst>
                </p:cNvPr>
                <p:cNvSpPr/>
                <p:nvPr/>
              </p:nvSpPr>
              <p:spPr>
                <a:xfrm>
                  <a:off x="1625083" y="1857926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83ECB6CD-366C-4C4A-A76E-B3AE43E48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83" y="1857926"/>
                  <a:ext cx="48412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Групувати 60">
              <a:extLst>
                <a:ext uri="{FF2B5EF4-FFF2-40B4-BE49-F238E27FC236}">
                  <a16:creationId xmlns:a16="http://schemas.microsoft.com/office/drawing/2014/main" id="{C0F5AC64-39CC-4689-B7E0-3BF13EA992CD}"/>
                </a:ext>
              </a:extLst>
            </p:cNvPr>
            <p:cNvGrpSpPr/>
            <p:nvPr/>
          </p:nvGrpSpPr>
          <p:grpSpPr>
            <a:xfrm rot="10800000">
              <a:off x="2048113" y="4085249"/>
              <a:ext cx="1833245" cy="508321"/>
              <a:chOff x="10951501" y="5700453"/>
              <a:chExt cx="2033281" cy="508321"/>
            </a:xfrm>
          </p:grpSpPr>
          <p:sp>
            <p:nvSpPr>
              <p:cNvPr id="57" name="Дуга 56">
                <a:extLst>
                  <a:ext uri="{FF2B5EF4-FFF2-40B4-BE49-F238E27FC236}">
                    <a16:creationId xmlns:a16="http://schemas.microsoft.com/office/drawing/2014/main" id="{746839AA-088C-4420-AD26-BC3C7F1CE23E}"/>
                  </a:ext>
                </a:extLst>
              </p:cNvPr>
              <p:cNvSpPr/>
              <p:nvPr/>
            </p:nvSpPr>
            <p:spPr>
              <a:xfrm flipV="1">
                <a:off x="10951501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58" name="Дуга 57">
                <a:extLst>
                  <a:ext uri="{FF2B5EF4-FFF2-40B4-BE49-F238E27FC236}">
                    <a16:creationId xmlns:a16="http://schemas.microsoft.com/office/drawing/2014/main" id="{FB707306-4467-48B1-A907-AE4603A4774B}"/>
                  </a:ext>
                </a:extLst>
              </p:cNvPr>
              <p:cNvSpPr/>
              <p:nvPr/>
            </p:nvSpPr>
            <p:spPr>
              <a:xfrm flipV="1">
                <a:off x="11459821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59" name="Дуга 58">
                <a:extLst>
                  <a:ext uri="{FF2B5EF4-FFF2-40B4-BE49-F238E27FC236}">
                    <a16:creationId xmlns:a16="http://schemas.microsoft.com/office/drawing/2014/main" id="{6EC5C3BB-DE46-49AE-BF65-860741338B0B}"/>
                  </a:ext>
                </a:extLst>
              </p:cNvPr>
              <p:cNvSpPr/>
              <p:nvPr/>
            </p:nvSpPr>
            <p:spPr>
              <a:xfrm flipV="1">
                <a:off x="11968142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60" name="Дуга 59">
                <a:extLst>
                  <a:ext uri="{FF2B5EF4-FFF2-40B4-BE49-F238E27FC236}">
                    <a16:creationId xmlns:a16="http://schemas.microsoft.com/office/drawing/2014/main" id="{20ADD8D0-48DE-4917-A2D1-7FF5C2947E00}"/>
                  </a:ext>
                </a:extLst>
              </p:cNvPr>
              <p:cNvSpPr/>
              <p:nvPr/>
            </p:nvSpPr>
            <p:spPr>
              <a:xfrm flipV="1">
                <a:off x="12476462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5C4D71B-0693-4E64-94A1-74763EC50EE0}"/>
                    </a:ext>
                  </a:extLst>
                </p:cNvPr>
                <p:cNvSpPr/>
                <p:nvPr/>
              </p:nvSpPr>
              <p:spPr>
                <a:xfrm>
                  <a:off x="2759694" y="3493806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5C4D71B-0693-4E64-94A1-74763EC50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694" y="3493806"/>
                  <a:ext cx="484120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Button Color - Down">
            <a:extLst>
              <a:ext uri="{FF2B5EF4-FFF2-40B4-BE49-F238E27FC236}">
                <a16:creationId xmlns:a16="http://schemas.microsoft.com/office/drawing/2014/main" id="{39A720B5-FAE1-42B6-8367-7DB70E2CF273}"/>
              </a:ext>
            </a:extLst>
          </p:cNvPr>
          <p:cNvSpPr/>
          <p:nvPr/>
        </p:nvSpPr>
        <p:spPr>
          <a:xfrm>
            <a:off x="5699192" y="1696746"/>
            <a:ext cx="8049667" cy="127769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Повний опір кола 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(містить активний, індуктивний і ємнісний опори)</a:t>
            </a:r>
            <a:endParaRPr lang="uk-UA" sz="32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Button Color - Down">
                <a:extLst>
                  <a:ext uri="{FF2B5EF4-FFF2-40B4-BE49-F238E27FC236}">
                    <a16:creationId xmlns:a16="http://schemas.microsoft.com/office/drawing/2014/main" id="{F422DE9D-5ED9-4642-9D35-D6DBFDD8299C}"/>
                  </a:ext>
                </a:extLst>
              </p:cNvPr>
              <p:cNvSpPr/>
              <p:nvPr/>
            </p:nvSpPr>
            <p:spPr>
              <a:xfrm>
                <a:off x="6698584" y="3316458"/>
                <a:ext cx="6050882" cy="975624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52" name="Button Color - Down">
                <a:extLst>
                  <a:ext uri="{FF2B5EF4-FFF2-40B4-BE49-F238E27FC236}">
                    <a16:creationId xmlns:a16="http://schemas.microsoft.com/office/drawing/2014/main" id="{F422DE9D-5ED9-4642-9D35-D6DBFDD82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84" y="3316458"/>
                <a:ext cx="6050882" cy="975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Button Color - Down">
            <a:extLst>
              <a:ext uri="{FF2B5EF4-FFF2-40B4-BE49-F238E27FC236}">
                <a16:creationId xmlns:a16="http://schemas.microsoft.com/office/drawing/2014/main" id="{B40CC3D3-DC9D-4BE3-8920-702E62ADE0F6}"/>
              </a:ext>
            </a:extLst>
          </p:cNvPr>
          <p:cNvSpPr/>
          <p:nvPr/>
        </p:nvSpPr>
        <p:spPr>
          <a:xfrm>
            <a:off x="416511" y="4289658"/>
            <a:ext cx="4094346" cy="69729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Реактивний опір:</a:t>
            </a:r>
            <a:endParaRPr lang="uk-UA" sz="32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Button Color - Down">
                <a:extLst>
                  <a:ext uri="{FF2B5EF4-FFF2-40B4-BE49-F238E27FC236}">
                    <a16:creationId xmlns:a16="http://schemas.microsoft.com/office/drawing/2014/main" id="{E9713208-F3DD-44BD-8C63-B5677F58EA24}"/>
                  </a:ext>
                </a:extLst>
              </p:cNvPr>
              <p:cNvSpPr/>
              <p:nvPr/>
            </p:nvSpPr>
            <p:spPr>
              <a:xfrm>
                <a:off x="423129" y="5264714"/>
                <a:ext cx="4048923" cy="69729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uk-UA" sz="32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Button Color - Down">
                <a:extLst>
                  <a:ext uri="{FF2B5EF4-FFF2-40B4-BE49-F238E27FC236}">
                    <a16:creationId xmlns:a16="http://schemas.microsoft.com/office/drawing/2014/main" id="{E9713208-F3DD-44BD-8C63-B5677F58E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9" y="5264714"/>
                <a:ext cx="4048923" cy="6972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4EF8BF81-30C2-4F45-81B3-F5F382948C90}"/>
                  </a:ext>
                </a:extLst>
              </p:cNvPr>
              <p:cNvSpPr/>
              <p:nvPr/>
            </p:nvSpPr>
            <p:spPr>
              <a:xfrm>
                <a:off x="6698584" y="4634102"/>
                <a:ext cx="6050882" cy="1910021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 sz="4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uk-UA" sz="4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4EF8BF81-30C2-4F45-81B3-F5F382948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84" y="4634102"/>
                <a:ext cx="6050882" cy="1910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52214A-D5DC-4464-91F6-5C1BBC83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6144"/>
          <a:stretch/>
        </p:blipFill>
        <p:spPr bwMode="auto">
          <a:xfrm>
            <a:off x="5238666" y="867959"/>
            <a:ext cx="9160929" cy="72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267221" y="2218633"/>
            <a:ext cx="4704841" cy="415123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1. На яку напругу треба розрахувати ізолятори лінії електропередачі, якщо її діюче значення становить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кВ?</a:t>
            </a:r>
          </a:p>
        </p:txBody>
      </p:sp>
    </p:spTree>
    <p:extLst>
      <p:ext uri="{BB962C8B-B14F-4D97-AF65-F5344CB8AC3E}">
        <p14:creationId xmlns:p14="http://schemas.microsoft.com/office/powerpoint/2010/main" val="26506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408A3D17-5617-4C8A-8EED-62E6229A5054}"/>
              </a:ext>
            </a:extLst>
          </p:cNvPr>
          <p:cNvGrpSpPr/>
          <p:nvPr/>
        </p:nvGrpSpPr>
        <p:grpSpPr>
          <a:xfrm>
            <a:off x="1254429" y="1099544"/>
            <a:ext cx="11891353" cy="4346087"/>
            <a:chOff x="1991953" y="1589311"/>
            <a:chExt cx="9984858" cy="3649295"/>
          </a:xfrm>
        </p:grpSpPr>
        <p:cxnSp>
          <p:nvCxnSpPr>
            <p:cNvPr id="13" name="Прямая со стрелкой 6">
              <a:extLst>
                <a:ext uri="{FF2B5EF4-FFF2-40B4-BE49-F238E27FC236}">
                  <a16:creationId xmlns:a16="http://schemas.microsoft.com/office/drawing/2014/main" id="{75350AAC-29EF-44CC-AAC8-25B428EC4F48}"/>
                </a:ext>
              </a:extLst>
            </p:cNvPr>
            <p:cNvCxnSpPr>
              <a:cxnSpLocks/>
            </p:cNvCxnSpPr>
            <p:nvPr/>
          </p:nvCxnSpPr>
          <p:spPr>
            <a:xfrm>
              <a:off x="2423400" y="3648868"/>
              <a:ext cx="95534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61">
                  <a:extLst>
                    <a:ext uri="{FF2B5EF4-FFF2-40B4-BE49-F238E27FC236}">
                      <a16:creationId xmlns:a16="http://schemas.microsoft.com/office/drawing/2014/main" id="{C5E78B9B-9F6B-4FE9-AB31-FB724C53285F}"/>
                    </a:ext>
                  </a:extLst>
                </p:cNvPr>
                <p:cNvSpPr/>
                <p:nvPr/>
              </p:nvSpPr>
              <p:spPr>
                <a:xfrm>
                  <a:off x="11451694" y="3701011"/>
                  <a:ext cx="31003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4" name="Прямоугольник 61">
                  <a:extLst>
                    <a:ext uri="{FF2B5EF4-FFF2-40B4-BE49-F238E27FC236}">
                      <a16:creationId xmlns:a16="http://schemas.microsoft.com/office/drawing/2014/main" id="{8363254D-FDB0-4697-8AD0-FEF17A29C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1694" y="3701011"/>
                  <a:ext cx="31003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61">
                  <a:extLst>
                    <a:ext uri="{FF2B5EF4-FFF2-40B4-BE49-F238E27FC236}">
                      <a16:creationId xmlns:a16="http://schemas.microsoft.com/office/drawing/2014/main" id="{58A69490-11CF-4AFC-BA74-B3E55E4984EE}"/>
                    </a:ext>
                  </a:extLst>
                </p:cNvPr>
                <p:cNvSpPr/>
                <p:nvPr/>
              </p:nvSpPr>
              <p:spPr>
                <a:xfrm>
                  <a:off x="1991953" y="1589311"/>
                  <a:ext cx="734723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5" name="Прямоугольник 61">
                  <a:extLst>
                    <a:ext uri="{FF2B5EF4-FFF2-40B4-BE49-F238E27FC236}">
                      <a16:creationId xmlns:a16="http://schemas.microsoft.com/office/drawing/2014/main" id="{402DC358-B727-4840-B370-89FADACFF1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953" y="1589311"/>
                  <a:ext cx="734723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61">
                  <a:extLst>
                    <a:ext uri="{FF2B5EF4-FFF2-40B4-BE49-F238E27FC236}">
                      <a16:creationId xmlns:a16="http://schemas.microsoft.com/office/drawing/2014/main" id="{603AF295-DDF2-429C-B428-91FFB92326DD}"/>
                    </a:ext>
                  </a:extLst>
                </p:cNvPr>
                <p:cNvSpPr/>
                <p:nvPr/>
              </p:nvSpPr>
              <p:spPr>
                <a:xfrm>
                  <a:off x="2268382" y="3640161"/>
                  <a:ext cx="31003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6" name="Прямоугольник 61">
                  <a:extLst>
                    <a:ext uri="{FF2B5EF4-FFF2-40B4-BE49-F238E27FC236}">
                      <a16:creationId xmlns:a16="http://schemas.microsoft.com/office/drawing/2014/main" id="{51FDD04B-D0E9-41BA-9DCF-416CB0E69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382" y="3640161"/>
                  <a:ext cx="31003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61">
                  <a:extLst>
                    <a:ext uri="{FF2B5EF4-FFF2-40B4-BE49-F238E27FC236}">
                      <a16:creationId xmlns:a16="http://schemas.microsoft.com/office/drawing/2014/main" id="{F04015C1-6B9C-467F-A4D5-A3612AE23040}"/>
                    </a:ext>
                  </a:extLst>
                </p:cNvPr>
                <p:cNvSpPr/>
                <p:nvPr/>
              </p:nvSpPr>
              <p:spPr>
                <a:xfrm>
                  <a:off x="4243370" y="2018456"/>
                  <a:ext cx="88226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9" name="Прямоугольник 61">
                  <a:extLst>
                    <a:ext uri="{FF2B5EF4-FFF2-40B4-BE49-F238E27FC236}">
                      <a16:creationId xmlns:a16="http://schemas.microsoft.com/office/drawing/2014/main" id="{D8549633-F6B0-4A49-819D-6DFA54E66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370" y="2018456"/>
                  <a:ext cx="88226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Пряма сполучна лінія 17">
              <a:extLst>
                <a:ext uri="{FF2B5EF4-FFF2-40B4-BE49-F238E27FC236}">
                  <a16:creationId xmlns:a16="http://schemas.microsoft.com/office/drawing/2014/main" id="{74D81A54-23D2-4972-BB7C-4DFA53C7398F}"/>
                </a:ext>
              </a:extLst>
            </p:cNvPr>
            <p:cNvCxnSpPr/>
            <p:nvPr/>
          </p:nvCxnSpPr>
          <p:spPr>
            <a:xfrm flipV="1">
              <a:off x="4255030" y="2485427"/>
              <a:ext cx="181539" cy="254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олілінія: фігура 18">
              <a:extLst>
                <a:ext uri="{FF2B5EF4-FFF2-40B4-BE49-F238E27FC236}">
                  <a16:creationId xmlns:a16="http://schemas.microsoft.com/office/drawing/2014/main" id="{BA9BC7FB-2134-4C18-96A5-1B4C6B021A46}"/>
                </a:ext>
              </a:extLst>
            </p:cNvPr>
            <p:cNvSpPr/>
            <p:nvPr/>
          </p:nvSpPr>
          <p:spPr>
            <a:xfrm>
              <a:off x="2723083" y="2344969"/>
              <a:ext cx="8595360" cy="2603484"/>
            </a:xfrm>
            <a:custGeom>
              <a:avLst/>
              <a:gdLst>
                <a:gd name="connsiteX0" fmla="*/ 0 w 8595360"/>
                <a:gd name="connsiteY0" fmla="*/ 1335381 h 2634469"/>
                <a:gd name="connsiteX1" fmla="*/ 1024128 w 8595360"/>
                <a:gd name="connsiteY1" fmla="*/ 36933 h 2634469"/>
                <a:gd name="connsiteX2" fmla="*/ 2999232 w 8595360"/>
                <a:gd name="connsiteY2" fmla="*/ 2621637 h 2634469"/>
                <a:gd name="connsiteX3" fmla="*/ 4986528 w 8595360"/>
                <a:gd name="connsiteY3" fmla="*/ 49125 h 2634469"/>
                <a:gd name="connsiteX4" fmla="*/ 6955536 w 8595360"/>
                <a:gd name="connsiteY4" fmla="*/ 2633829 h 2634469"/>
                <a:gd name="connsiteX5" fmla="*/ 8595360 w 8595360"/>
                <a:gd name="connsiteY5" fmla="*/ 244197 h 2634469"/>
                <a:gd name="connsiteX0" fmla="*/ 0 w 8595360"/>
                <a:gd name="connsiteY0" fmla="*/ 1299686 h 2598774"/>
                <a:gd name="connsiteX1" fmla="*/ 1024128 w 8595360"/>
                <a:gd name="connsiteY1" fmla="*/ 1238 h 2598774"/>
                <a:gd name="connsiteX2" fmla="*/ 2999232 w 8595360"/>
                <a:gd name="connsiteY2" fmla="*/ 2585942 h 2598774"/>
                <a:gd name="connsiteX3" fmla="*/ 4986528 w 8595360"/>
                <a:gd name="connsiteY3" fmla="*/ 13430 h 2598774"/>
                <a:gd name="connsiteX4" fmla="*/ 6955536 w 8595360"/>
                <a:gd name="connsiteY4" fmla="*/ 2598134 h 2598774"/>
                <a:gd name="connsiteX5" fmla="*/ 8595360 w 8595360"/>
                <a:gd name="connsiteY5" fmla="*/ 208502 h 2598774"/>
                <a:gd name="connsiteX0" fmla="*/ 0 w 8595360"/>
                <a:gd name="connsiteY0" fmla="*/ 1305768 h 2604856"/>
                <a:gd name="connsiteX1" fmla="*/ 1085088 w 8595360"/>
                <a:gd name="connsiteY1" fmla="*/ 1224 h 2604856"/>
                <a:gd name="connsiteX2" fmla="*/ 2999232 w 8595360"/>
                <a:gd name="connsiteY2" fmla="*/ 2592024 h 2604856"/>
                <a:gd name="connsiteX3" fmla="*/ 4986528 w 8595360"/>
                <a:gd name="connsiteY3" fmla="*/ 19512 h 2604856"/>
                <a:gd name="connsiteX4" fmla="*/ 6955536 w 8595360"/>
                <a:gd name="connsiteY4" fmla="*/ 2604216 h 2604856"/>
                <a:gd name="connsiteX5" fmla="*/ 8595360 w 8595360"/>
                <a:gd name="connsiteY5" fmla="*/ 214584 h 2604856"/>
                <a:gd name="connsiteX0" fmla="*/ 0 w 8595360"/>
                <a:gd name="connsiteY0" fmla="*/ 1305680 h 2604768"/>
                <a:gd name="connsiteX1" fmla="*/ 1085088 w 8595360"/>
                <a:gd name="connsiteY1" fmla="*/ 1136 h 2604768"/>
                <a:gd name="connsiteX2" fmla="*/ 2999232 w 8595360"/>
                <a:gd name="connsiteY2" fmla="*/ 2591936 h 2604768"/>
                <a:gd name="connsiteX3" fmla="*/ 4986528 w 8595360"/>
                <a:gd name="connsiteY3" fmla="*/ 19424 h 2604768"/>
                <a:gd name="connsiteX4" fmla="*/ 6955536 w 8595360"/>
                <a:gd name="connsiteY4" fmla="*/ 2604128 h 2604768"/>
                <a:gd name="connsiteX5" fmla="*/ 8595360 w 8595360"/>
                <a:gd name="connsiteY5" fmla="*/ 214496 h 2604768"/>
                <a:gd name="connsiteX0" fmla="*/ 0 w 8595360"/>
                <a:gd name="connsiteY0" fmla="*/ 1305091 h 2604179"/>
                <a:gd name="connsiteX1" fmla="*/ 1085088 w 8595360"/>
                <a:gd name="connsiteY1" fmla="*/ 547 h 2604179"/>
                <a:gd name="connsiteX2" fmla="*/ 2999232 w 8595360"/>
                <a:gd name="connsiteY2" fmla="*/ 2591347 h 2604179"/>
                <a:gd name="connsiteX3" fmla="*/ 4986528 w 8595360"/>
                <a:gd name="connsiteY3" fmla="*/ 18835 h 2604179"/>
                <a:gd name="connsiteX4" fmla="*/ 6955536 w 8595360"/>
                <a:gd name="connsiteY4" fmla="*/ 2603539 h 2604179"/>
                <a:gd name="connsiteX5" fmla="*/ 8595360 w 8595360"/>
                <a:gd name="connsiteY5" fmla="*/ 213907 h 2604179"/>
                <a:gd name="connsiteX0" fmla="*/ 0 w 8595360"/>
                <a:gd name="connsiteY0" fmla="*/ 1305756 h 2604844"/>
                <a:gd name="connsiteX1" fmla="*/ 1085088 w 8595360"/>
                <a:gd name="connsiteY1" fmla="*/ 1212 h 2604844"/>
                <a:gd name="connsiteX2" fmla="*/ 2999232 w 8595360"/>
                <a:gd name="connsiteY2" fmla="*/ 2592012 h 2604844"/>
                <a:gd name="connsiteX3" fmla="*/ 4986528 w 8595360"/>
                <a:gd name="connsiteY3" fmla="*/ 19500 h 2604844"/>
                <a:gd name="connsiteX4" fmla="*/ 6955536 w 8595360"/>
                <a:gd name="connsiteY4" fmla="*/ 2604204 h 2604844"/>
                <a:gd name="connsiteX5" fmla="*/ 8595360 w 8595360"/>
                <a:gd name="connsiteY5" fmla="*/ 214572 h 2604844"/>
                <a:gd name="connsiteX0" fmla="*/ 0 w 8595360"/>
                <a:gd name="connsiteY0" fmla="*/ 1304545 h 2603633"/>
                <a:gd name="connsiteX1" fmla="*/ 1085088 w 8595360"/>
                <a:gd name="connsiteY1" fmla="*/ 1 h 2603633"/>
                <a:gd name="connsiteX2" fmla="*/ 2999232 w 8595360"/>
                <a:gd name="connsiteY2" fmla="*/ 2590801 h 2603633"/>
                <a:gd name="connsiteX3" fmla="*/ 4986528 w 8595360"/>
                <a:gd name="connsiteY3" fmla="*/ 18289 h 2603633"/>
                <a:gd name="connsiteX4" fmla="*/ 6955536 w 8595360"/>
                <a:gd name="connsiteY4" fmla="*/ 2602993 h 2603633"/>
                <a:gd name="connsiteX5" fmla="*/ 8595360 w 8595360"/>
                <a:gd name="connsiteY5" fmla="*/ 213361 h 2603633"/>
                <a:gd name="connsiteX0" fmla="*/ 0 w 8595360"/>
                <a:gd name="connsiteY0" fmla="*/ 1304545 h 2603491"/>
                <a:gd name="connsiteX1" fmla="*/ 1085088 w 8595360"/>
                <a:gd name="connsiteY1" fmla="*/ 1 h 2603491"/>
                <a:gd name="connsiteX2" fmla="*/ 2999232 w 8595360"/>
                <a:gd name="connsiteY2" fmla="*/ 2590801 h 2603491"/>
                <a:gd name="connsiteX3" fmla="*/ 4986528 w 8595360"/>
                <a:gd name="connsiteY3" fmla="*/ 18289 h 2603491"/>
                <a:gd name="connsiteX4" fmla="*/ 6955536 w 8595360"/>
                <a:gd name="connsiteY4" fmla="*/ 2602993 h 2603491"/>
                <a:gd name="connsiteX5" fmla="*/ 8595360 w 8595360"/>
                <a:gd name="connsiteY5" fmla="*/ 213361 h 2603491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5360" h="2603484">
                  <a:moveTo>
                    <a:pt x="0" y="1304545"/>
                  </a:moveTo>
                  <a:cubicBezTo>
                    <a:pt x="6096" y="1310133"/>
                    <a:pt x="536448" y="-1015"/>
                    <a:pt x="1085088" y="1"/>
                  </a:cubicBezTo>
                  <a:cubicBezTo>
                    <a:pt x="1633728" y="1017"/>
                    <a:pt x="2348992" y="2587753"/>
                    <a:pt x="2999232" y="2590801"/>
                  </a:cubicBezTo>
                  <a:cubicBezTo>
                    <a:pt x="3649472" y="2593849"/>
                    <a:pt x="4327144" y="16257"/>
                    <a:pt x="4986528" y="18289"/>
                  </a:cubicBezTo>
                  <a:cubicBezTo>
                    <a:pt x="5645912" y="20321"/>
                    <a:pt x="6354064" y="2570481"/>
                    <a:pt x="6955536" y="2602993"/>
                  </a:cubicBezTo>
                  <a:cubicBezTo>
                    <a:pt x="7557008" y="2635505"/>
                    <a:pt x="7935976" y="1046481"/>
                    <a:pt x="8595360" y="213361"/>
                  </a:cubicBezTo>
                </a:path>
              </a:pathLst>
            </a:custGeom>
            <a:noFill/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олілінія: фігура 19">
              <a:extLst>
                <a:ext uri="{FF2B5EF4-FFF2-40B4-BE49-F238E27FC236}">
                  <a16:creationId xmlns:a16="http://schemas.microsoft.com/office/drawing/2014/main" id="{87B56615-1CA3-47A3-8962-69E84A2F1A50}"/>
                </a:ext>
              </a:extLst>
            </p:cNvPr>
            <p:cNvSpPr/>
            <p:nvPr/>
          </p:nvSpPr>
          <p:spPr>
            <a:xfrm>
              <a:off x="2736838" y="2725641"/>
              <a:ext cx="8595360" cy="1842140"/>
            </a:xfrm>
            <a:custGeom>
              <a:avLst/>
              <a:gdLst>
                <a:gd name="connsiteX0" fmla="*/ 0 w 8595360"/>
                <a:gd name="connsiteY0" fmla="*/ 1335381 h 2634469"/>
                <a:gd name="connsiteX1" fmla="*/ 1024128 w 8595360"/>
                <a:gd name="connsiteY1" fmla="*/ 36933 h 2634469"/>
                <a:gd name="connsiteX2" fmla="*/ 2999232 w 8595360"/>
                <a:gd name="connsiteY2" fmla="*/ 2621637 h 2634469"/>
                <a:gd name="connsiteX3" fmla="*/ 4986528 w 8595360"/>
                <a:gd name="connsiteY3" fmla="*/ 49125 h 2634469"/>
                <a:gd name="connsiteX4" fmla="*/ 6955536 w 8595360"/>
                <a:gd name="connsiteY4" fmla="*/ 2633829 h 2634469"/>
                <a:gd name="connsiteX5" fmla="*/ 8595360 w 8595360"/>
                <a:gd name="connsiteY5" fmla="*/ 244197 h 2634469"/>
                <a:gd name="connsiteX0" fmla="*/ 0 w 8595360"/>
                <a:gd name="connsiteY0" fmla="*/ 1299686 h 2598774"/>
                <a:gd name="connsiteX1" fmla="*/ 1024128 w 8595360"/>
                <a:gd name="connsiteY1" fmla="*/ 1238 h 2598774"/>
                <a:gd name="connsiteX2" fmla="*/ 2999232 w 8595360"/>
                <a:gd name="connsiteY2" fmla="*/ 2585942 h 2598774"/>
                <a:gd name="connsiteX3" fmla="*/ 4986528 w 8595360"/>
                <a:gd name="connsiteY3" fmla="*/ 13430 h 2598774"/>
                <a:gd name="connsiteX4" fmla="*/ 6955536 w 8595360"/>
                <a:gd name="connsiteY4" fmla="*/ 2598134 h 2598774"/>
                <a:gd name="connsiteX5" fmla="*/ 8595360 w 8595360"/>
                <a:gd name="connsiteY5" fmla="*/ 208502 h 2598774"/>
                <a:gd name="connsiteX0" fmla="*/ 0 w 8595360"/>
                <a:gd name="connsiteY0" fmla="*/ 1305768 h 2604856"/>
                <a:gd name="connsiteX1" fmla="*/ 1085088 w 8595360"/>
                <a:gd name="connsiteY1" fmla="*/ 1224 h 2604856"/>
                <a:gd name="connsiteX2" fmla="*/ 2999232 w 8595360"/>
                <a:gd name="connsiteY2" fmla="*/ 2592024 h 2604856"/>
                <a:gd name="connsiteX3" fmla="*/ 4986528 w 8595360"/>
                <a:gd name="connsiteY3" fmla="*/ 19512 h 2604856"/>
                <a:gd name="connsiteX4" fmla="*/ 6955536 w 8595360"/>
                <a:gd name="connsiteY4" fmla="*/ 2604216 h 2604856"/>
                <a:gd name="connsiteX5" fmla="*/ 8595360 w 8595360"/>
                <a:gd name="connsiteY5" fmla="*/ 214584 h 2604856"/>
                <a:gd name="connsiteX0" fmla="*/ 0 w 8595360"/>
                <a:gd name="connsiteY0" fmla="*/ 1305680 h 2604768"/>
                <a:gd name="connsiteX1" fmla="*/ 1085088 w 8595360"/>
                <a:gd name="connsiteY1" fmla="*/ 1136 h 2604768"/>
                <a:gd name="connsiteX2" fmla="*/ 2999232 w 8595360"/>
                <a:gd name="connsiteY2" fmla="*/ 2591936 h 2604768"/>
                <a:gd name="connsiteX3" fmla="*/ 4986528 w 8595360"/>
                <a:gd name="connsiteY3" fmla="*/ 19424 h 2604768"/>
                <a:gd name="connsiteX4" fmla="*/ 6955536 w 8595360"/>
                <a:gd name="connsiteY4" fmla="*/ 2604128 h 2604768"/>
                <a:gd name="connsiteX5" fmla="*/ 8595360 w 8595360"/>
                <a:gd name="connsiteY5" fmla="*/ 214496 h 2604768"/>
                <a:gd name="connsiteX0" fmla="*/ 0 w 8595360"/>
                <a:gd name="connsiteY0" fmla="*/ 1305091 h 2604179"/>
                <a:gd name="connsiteX1" fmla="*/ 1085088 w 8595360"/>
                <a:gd name="connsiteY1" fmla="*/ 547 h 2604179"/>
                <a:gd name="connsiteX2" fmla="*/ 2999232 w 8595360"/>
                <a:gd name="connsiteY2" fmla="*/ 2591347 h 2604179"/>
                <a:gd name="connsiteX3" fmla="*/ 4986528 w 8595360"/>
                <a:gd name="connsiteY3" fmla="*/ 18835 h 2604179"/>
                <a:gd name="connsiteX4" fmla="*/ 6955536 w 8595360"/>
                <a:gd name="connsiteY4" fmla="*/ 2603539 h 2604179"/>
                <a:gd name="connsiteX5" fmla="*/ 8595360 w 8595360"/>
                <a:gd name="connsiteY5" fmla="*/ 213907 h 2604179"/>
                <a:gd name="connsiteX0" fmla="*/ 0 w 8595360"/>
                <a:gd name="connsiteY0" fmla="*/ 1305756 h 2604844"/>
                <a:gd name="connsiteX1" fmla="*/ 1085088 w 8595360"/>
                <a:gd name="connsiteY1" fmla="*/ 1212 h 2604844"/>
                <a:gd name="connsiteX2" fmla="*/ 2999232 w 8595360"/>
                <a:gd name="connsiteY2" fmla="*/ 2592012 h 2604844"/>
                <a:gd name="connsiteX3" fmla="*/ 4986528 w 8595360"/>
                <a:gd name="connsiteY3" fmla="*/ 19500 h 2604844"/>
                <a:gd name="connsiteX4" fmla="*/ 6955536 w 8595360"/>
                <a:gd name="connsiteY4" fmla="*/ 2604204 h 2604844"/>
                <a:gd name="connsiteX5" fmla="*/ 8595360 w 8595360"/>
                <a:gd name="connsiteY5" fmla="*/ 214572 h 2604844"/>
                <a:gd name="connsiteX0" fmla="*/ 0 w 8595360"/>
                <a:gd name="connsiteY0" fmla="*/ 1304545 h 2603633"/>
                <a:gd name="connsiteX1" fmla="*/ 1085088 w 8595360"/>
                <a:gd name="connsiteY1" fmla="*/ 1 h 2603633"/>
                <a:gd name="connsiteX2" fmla="*/ 2999232 w 8595360"/>
                <a:gd name="connsiteY2" fmla="*/ 2590801 h 2603633"/>
                <a:gd name="connsiteX3" fmla="*/ 4986528 w 8595360"/>
                <a:gd name="connsiteY3" fmla="*/ 18289 h 2603633"/>
                <a:gd name="connsiteX4" fmla="*/ 6955536 w 8595360"/>
                <a:gd name="connsiteY4" fmla="*/ 2602993 h 2603633"/>
                <a:gd name="connsiteX5" fmla="*/ 8595360 w 8595360"/>
                <a:gd name="connsiteY5" fmla="*/ 213361 h 2603633"/>
                <a:gd name="connsiteX0" fmla="*/ 0 w 8595360"/>
                <a:gd name="connsiteY0" fmla="*/ 1304545 h 2603491"/>
                <a:gd name="connsiteX1" fmla="*/ 1085088 w 8595360"/>
                <a:gd name="connsiteY1" fmla="*/ 1 h 2603491"/>
                <a:gd name="connsiteX2" fmla="*/ 2999232 w 8595360"/>
                <a:gd name="connsiteY2" fmla="*/ 2590801 h 2603491"/>
                <a:gd name="connsiteX3" fmla="*/ 4986528 w 8595360"/>
                <a:gd name="connsiteY3" fmla="*/ 18289 h 2603491"/>
                <a:gd name="connsiteX4" fmla="*/ 6955536 w 8595360"/>
                <a:gd name="connsiteY4" fmla="*/ 2602993 h 2603491"/>
                <a:gd name="connsiteX5" fmla="*/ 8595360 w 8595360"/>
                <a:gd name="connsiteY5" fmla="*/ 213361 h 2603491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5360" h="2603484">
                  <a:moveTo>
                    <a:pt x="0" y="1304545"/>
                  </a:moveTo>
                  <a:cubicBezTo>
                    <a:pt x="6096" y="1310133"/>
                    <a:pt x="536448" y="-1015"/>
                    <a:pt x="1085088" y="1"/>
                  </a:cubicBezTo>
                  <a:cubicBezTo>
                    <a:pt x="1633728" y="1017"/>
                    <a:pt x="2348992" y="2587753"/>
                    <a:pt x="2999232" y="2590801"/>
                  </a:cubicBezTo>
                  <a:cubicBezTo>
                    <a:pt x="3649472" y="2593849"/>
                    <a:pt x="4327144" y="16257"/>
                    <a:pt x="4986528" y="18289"/>
                  </a:cubicBezTo>
                  <a:cubicBezTo>
                    <a:pt x="5645912" y="20321"/>
                    <a:pt x="6354064" y="2570481"/>
                    <a:pt x="6955536" y="2602993"/>
                  </a:cubicBezTo>
                  <a:cubicBezTo>
                    <a:pt x="7557008" y="2635505"/>
                    <a:pt x="7935976" y="1046481"/>
                    <a:pt x="8595360" y="213361"/>
                  </a:cubicBezTo>
                </a:path>
              </a:pathLst>
            </a:custGeom>
            <a:noFill/>
            <a:ln w="38100">
              <a:solidFill>
                <a:srgbClr val="D32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2" name="Прямая со стрелкой 2">
              <a:extLst>
                <a:ext uri="{FF2B5EF4-FFF2-40B4-BE49-F238E27FC236}">
                  <a16:creationId xmlns:a16="http://schemas.microsoft.com/office/drawing/2014/main" id="{8368688E-3F23-4B1F-8C89-BBC26670E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838" y="1754062"/>
              <a:ext cx="0" cy="34845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id="{D4DBBECA-F145-4192-B990-8325DC102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5630" y="4029541"/>
              <a:ext cx="391341" cy="217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61">
                  <a:extLst>
                    <a:ext uri="{FF2B5EF4-FFF2-40B4-BE49-F238E27FC236}">
                      <a16:creationId xmlns:a16="http://schemas.microsoft.com/office/drawing/2014/main" id="{FE9F4797-5EDC-4A3E-AC9F-BC7F14567FA6}"/>
                    </a:ext>
                  </a:extLst>
                </p:cNvPr>
                <p:cNvSpPr/>
                <p:nvPr/>
              </p:nvSpPr>
              <p:spPr>
                <a:xfrm>
                  <a:off x="5251477" y="3573897"/>
                  <a:ext cx="88226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26" name="Прямоугольник 61">
                  <a:extLst>
                    <a:ext uri="{FF2B5EF4-FFF2-40B4-BE49-F238E27FC236}">
                      <a16:creationId xmlns:a16="http://schemas.microsoft.com/office/drawing/2014/main" id="{828403CD-4368-496E-BA69-36836F441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477" y="3573897"/>
                  <a:ext cx="882266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61">
                  <a:extLst>
                    <a:ext uri="{FF2B5EF4-FFF2-40B4-BE49-F238E27FC236}">
                      <a16:creationId xmlns:a16="http://schemas.microsoft.com/office/drawing/2014/main" id="{04654077-E697-4AE5-97A1-0D127602BA74}"/>
                    </a:ext>
                  </a:extLst>
                </p:cNvPr>
                <p:cNvSpPr/>
                <p:nvPr/>
              </p:nvSpPr>
              <p:spPr>
                <a:xfrm>
                  <a:off x="6404166" y="3116236"/>
                  <a:ext cx="31003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28" name="Прямоугольник 61">
                  <a:extLst>
                    <a:ext uri="{FF2B5EF4-FFF2-40B4-BE49-F238E27FC236}">
                      <a16:creationId xmlns:a16="http://schemas.microsoft.com/office/drawing/2014/main" id="{EE0CD7A3-45D8-4C98-8CD0-02AF350FF6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66" y="3116236"/>
                  <a:ext cx="310036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61">
                  <a:extLst>
                    <a:ext uri="{FF2B5EF4-FFF2-40B4-BE49-F238E27FC236}">
                      <a16:creationId xmlns:a16="http://schemas.microsoft.com/office/drawing/2014/main" id="{918A1795-B753-4BCE-A99F-A462958251FE}"/>
                    </a:ext>
                  </a:extLst>
                </p:cNvPr>
                <p:cNvSpPr/>
                <p:nvPr/>
              </p:nvSpPr>
              <p:spPr>
                <a:xfrm>
                  <a:off x="10056571" y="3116236"/>
                  <a:ext cx="47997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29" name="Прямоугольник 61">
                  <a:extLst>
                    <a:ext uri="{FF2B5EF4-FFF2-40B4-BE49-F238E27FC236}">
                      <a16:creationId xmlns:a16="http://schemas.microsoft.com/office/drawing/2014/main" id="{8B1A0502-D552-4785-B075-CD175788C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571" y="3116236"/>
                  <a:ext cx="47997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DA6DEC65-0A1E-40CD-B1C3-2AA9CDD6383D}"/>
                </a:ext>
              </a:extLst>
            </p:cNvPr>
            <p:cNvCxnSpPr>
              <a:cxnSpLocks/>
            </p:cNvCxnSpPr>
            <p:nvPr/>
          </p:nvCxnSpPr>
          <p:spPr>
            <a:xfrm>
              <a:off x="3767443" y="2356080"/>
              <a:ext cx="0" cy="12927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1580705" y="5556773"/>
            <a:ext cx="11238802" cy="2355184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2. Миттєве значення сили струму при фазі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π/6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дорівнює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А.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Визначте амплітудне й діюче значення сили струму, якщо в момент початку спостереження сила струму дорівнює нулю.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617918" y="1849198"/>
            <a:ext cx="5592403" cy="4656146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3. Електропіч із опором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живиться від генератора змінного струму. За який час виділиться кількість теплоти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МДж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якщо амплітудне значення сили струму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А?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µÐ»ÐµÐºÑÑÐ¾Ð¿ÑÑ&quot;">
            <a:extLst>
              <a:ext uri="{FF2B5EF4-FFF2-40B4-BE49-F238E27FC236}">
                <a16:creationId xmlns:a16="http://schemas.microsoft.com/office/drawing/2014/main" id="{F42D9D86-900A-421C-AE65-EE5DAAE52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19681" r="5217" b="15212"/>
          <a:stretch/>
        </p:blipFill>
        <p:spPr bwMode="auto">
          <a:xfrm>
            <a:off x="6632688" y="1718569"/>
            <a:ext cx="7315027" cy="5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1013374" y="1181987"/>
            <a:ext cx="5363418" cy="672997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4.  Визначте індуктивний опір соленоїда з індуктивністю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мГн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що ввімкнений у коло змінного струму із частотою: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50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60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в) 800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залежить індуктивний опір провідника від частоти змінного струму?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8AEFF5-16C3-4E45-9A08-D00ABB94F0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200" r="22700" b="6601"/>
          <a:stretch/>
        </p:blipFill>
        <p:spPr>
          <a:xfrm>
            <a:off x="8471290" y="1559020"/>
            <a:ext cx="3904099" cy="56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1050697" y="1559020"/>
            <a:ext cx="5363418" cy="565421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5. Визначте опір конденсатора ємністю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мкФ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на який подана змінна напруга частотою: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50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60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в) 1 кГц.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залежить ємнісний опір конденсатора від частоти змінного струму?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CBAC2F9B-B6B8-4373-83DB-5771044BB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21" y="3569585"/>
            <a:ext cx="7349780" cy="16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1016745" y="1747166"/>
            <a:ext cx="5363418" cy="5364294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6. Який опір ділянки кола змінного струму із частотою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що складається з послідовно з’єднаних резистора з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активним опором 15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і котушки індуктивністю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uk-UA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мГн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5281A7C-4A2F-4884-AC90-3560ABC5CFC1}"/>
              </a:ext>
            </a:extLst>
          </p:cNvPr>
          <p:cNvGrpSpPr/>
          <p:nvPr/>
        </p:nvGrpSpPr>
        <p:grpSpPr>
          <a:xfrm>
            <a:off x="7535908" y="2567778"/>
            <a:ext cx="6422690" cy="3894238"/>
            <a:chOff x="388094" y="1259916"/>
            <a:chExt cx="5498130" cy="3333654"/>
          </a:xfrm>
        </p:grpSpPr>
        <p:cxnSp>
          <p:nvCxnSpPr>
            <p:cNvPr id="15" name="Пряма сполучна лінія 14">
              <a:extLst>
                <a:ext uri="{FF2B5EF4-FFF2-40B4-BE49-F238E27FC236}">
                  <a16:creationId xmlns:a16="http://schemas.microsoft.com/office/drawing/2014/main" id="{669720C0-B6BF-40DD-8BC8-34A704E38E67}"/>
                </a:ext>
              </a:extLst>
            </p:cNvPr>
            <p:cNvCxnSpPr>
              <a:cxnSpLocks/>
            </p:cNvCxnSpPr>
            <p:nvPr/>
          </p:nvCxnSpPr>
          <p:spPr>
            <a:xfrm>
              <a:off x="400286" y="1450470"/>
              <a:ext cx="47325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8CCE4AD4-8E79-46EB-8D73-550C7F05E719}"/>
                </a:ext>
              </a:extLst>
            </p:cNvPr>
            <p:cNvCxnSpPr>
              <a:cxnSpLocks/>
            </p:cNvCxnSpPr>
            <p:nvPr/>
          </p:nvCxnSpPr>
          <p:spPr>
            <a:xfrm>
              <a:off x="388094" y="4329251"/>
              <a:ext cx="1641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61BD04F8-214A-4EFA-81D4-70DA396FC67A}"/>
                </a:ext>
              </a:extLst>
            </p:cNvPr>
            <p:cNvCxnSpPr>
              <a:cxnSpLocks/>
            </p:cNvCxnSpPr>
            <p:nvPr/>
          </p:nvCxnSpPr>
          <p:spPr>
            <a:xfrm>
              <a:off x="3887198" y="4332297"/>
              <a:ext cx="12456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>
              <a:extLst>
                <a:ext uri="{FF2B5EF4-FFF2-40B4-BE49-F238E27FC236}">
                  <a16:creationId xmlns:a16="http://schemas.microsoft.com/office/drawing/2014/main" id="{F62280E1-CFDC-40FD-B9CB-D45C261DA017}"/>
                </a:ext>
              </a:extLst>
            </p:cNvPr>
            <p:cNvCxnSpPr>
              <a:cxnSpLocks/>
            </p:cNvCxnSpPr>
            <p:nvPr/>
          </p:nvCxnSpPr>
          <p:spPr>
            <a:xfrm>
              <a:off x="400286" y="1465655"/>
              <a:ext cx="0" cy="2863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id="{78A7F1DE-FF1E-4EDC-AC5B-96480DEDDF94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1465655"/>
              <a:ext cx="0" cy="9255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436F0B44-85FB-454D-88C6-3CA4FBF542D0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3320365"/>
              <a:ext cx="0" cy="1008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712A6E4B-99B0-441C-8C85-4A0CA878F453}"/>
                </a:ext>
              </a:extLst>
            </p:cNvPr>
            <p:cNvSpPr/>
            <p:nvPr/>
          </p:nvSpPr>
          <p:spPr>
            <a:xfrm rot="16200000">
              <a:off x="3523116" y="775781"/>
              <a:ext cx="411478" cy="13797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61">
                  <a:extLst>
                    <a:ext uri="{FF2B5EF4-FFF2-40B4-BE49-F238E27FC236}">
                      <a16:creationId xmlns:a16="http://schemas.microsoft.com/office/drawing/2014/main" id="{41BE0F36-A5CA-45EB-8F1C-995FC977AB60}"/>
                    </a:ext>
                  </a:extLst>
                </p:cNvPr>
                <p:cNvSpPr/>
                <p:nvPr/>
              </p:nvSpPr>
              <p:spPr>
                <a:xfrm>
                  <a:off x="3397239" y="1794641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1" name="Прямоугольник 61">
                  <a:extLst>
                    <a:ext uri="{FF2B5EF4-FFF2-40B4-BE49-F238E27FC236}">
                      <a16:creationId xmlns:a16="http://schemas.microsoft.com/office/drawing/2014/main" id="{8D28617B-5BCF-4401-A89B-9B69BD0BD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239" y="1794641"/>
                  <a:ext cx="48412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61">
                  <a:extLst>
                    <a:ext uri="{FF2B5EF4-FFF2-40B4-BE49-F238E27FC236}">
                      <a16:creationId xmlns:a16="http://schemas.microsoft.com/office/drawing/2014/main" id="{54FF80D1-F951-4B8C-B8ED-3FCEC7A0E5A5}"/>
                    </a:ext>
                  </a:extLst>
                </p:cNvPr>
                <p:cNvSpPr/>
                <p:nvPr/>
              </p:nvSpPr>
              <p:spPr>
                <a:xfrm>
                  <a:off x="4878580" y="2504016"/>
                  <a:ext cx="484120" cy="707886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ru-RU" sz="4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2" name="Прямоугольник 61">
                  <a:extLst>
                    <a:ext uri="{FF2B5EF4-FFF2-40B4-BE49-F238E27FC236}">
                      <a16:creationId xmlns:a16="http://schemas.microsoft.com/office/drawing/2014/main" id="{967F1165-EF0F-4BE9-ABB6-152180D52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580" y="2504016"/>
                  <a:ext cx="484120" cy="707886"/>
                </a:xfrm>
                <a:prstGeom prst="rect">
                  <a:avLst/>
                </a:prstGeom>
                <a:blipFill>
                  <a:blip r:embed="rId5"/>
                  <a:stretch>
                    <a:fillRect r="-4545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504B2554-CE11-4C14-91CE-C1B56D517A55}"/>
                </a:ext>
              </a:extLst>
            </p:cNvPr>
            <p:cNvSpPr/>
            <p:nvPr/>
          </p:nvSpPr>
          <p:spPr>
            <a:xfrm>
              <a:off x="5033010" y="2349165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63B6C32-C22B-48F6-95DD-0B9412EC8186}"/>
                </a:ext>
              </a:extLst>
            </p:cNvPr>
            <p:cNvSpPr/>
            <p:nvPr/>
          </p:nvSpPr>
          <p:spPr>
            <a:xfrm>
              <a:off x="5033010" y="3200154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61">
                  <a:extLst>
                    <a:ext uri="{FF2B5EF4-FFF2-40B4-BE49-F238E27FC236}">
                      <a16:creationId xmlns:a16="http://schemas.microsoft.com/office/drawing/2014/main" id="{D5A4271D-A18F-40B6-92BE-878F89E0E1F0}"/>
                    </a:ext>
                  </a:extLst>
                </p:cNvPr>
                <p:cNvSpPr/>
                <p:nvPr/>
              </p:nvSpPr>
              <p:spPr>
                <a:xfrm>
                  <a:off x="5402104" y="2627127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5" name="Прямоугольник 61">
                  <a:extLst>
                    <a:ext uri="{FF2B5EF4-FFF2-40B4-BE49-F238E27FC236}">
                      <a16:creationId xmlns:a16="http://schemas.microsoft.com/office/drawing/2014/main" id="{F6DE57CE-A302-435F-9971-4B8DC98F81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104" y="2627127"/>
                  <a:ext cx="48412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E1BA68BD-D244-46B5-B2AF-698B2A8C25CC}"/>
                </a:ext>
              </a:extLst>
            </p:cNvPr>
            <p:cNvGrpSpPr/>
            <p:nvPr/>
          </p:nvGrpSpPr>
          <p:grpSpPr>
            <a:xfrm rot="10800000">
              <a:off x="2048113" y="4085249"/>
              <a:ext cx="1833245" cy="508321"/>
              <a:chOff x="10951501" y="5700453"/>
              <a:chExt cx="2033281" cy="508321"/>
            </a:xfrm>
          </p:grpSpPr>
          <p:sp>
            <p:nvSpPr>
              <p:cNvPr id="36" name="Дуга 35">
                <a:extLst>
                  <a:ext uri="{FF2B5EF4-FFF2-40B4-BE49-F238E27FC236}">
                    <a16:creationId xmlns:a16="http://schemas.microsoft.com/office/drawing/2014/main" id="{51D233D3-DB50-4F5E-A69A-683E2F8DC633}"/>
                  </a:ext>
                </a:extLst>
              </p:cNvPr>
              <p:cNvSpPr/>
              <p:nvPr/>
            </p:nvSpPr>
            <p:spPr>
              <a:xfrm flipV="1">
                <a:off x="10951501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37" name="Дуга 36">
                <a:extLst>
                  <a:ext uri="{FF2B5EF4-FFF2-40B4-BE49-F238E27FC236}">
                    <a16:creationId xmlns:a16="http://schemas.microsoft.com/office/drawing/2014/main" id="{3E36D9CA-FE28-46AC-A8A6-F24F3012E3A2}"/>
                  </a:ext>
                </a:extLst>
              </p:cNvPr>
              <p:cNvSpPr/>
              <p:nvPr/>
            </p:nvSpPr>
            <p:spPr>
              <a:xfrm flipV="1">
                <a:off x="11459821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38" name="Дуга 37">
                <a:extLst>
                  <a:ext uri="{FF2B5EF4-FFF2-40B4-BE49-F238E27FC236}">
                    <a16:creationId xmlns:a16="http://schemas.microsoft.com/office/drawing/2014/main" id="{C51F8F71-0236-40B9-A0E9-2647EA46BB37}"/>
                  </a:ext>
                </a:extLst>
              </p:cNvPr>
              <p:cNvSpPr/>
              <p:nvPr/>
            </p:nvSpPr>
            <p:spPr>
              <a:xfrm flipV="1">
                <a:off x="11968142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39" name="Дуга 38">
                <a:extLst>
                  <a:ext uri="{FF2B5EF4-FFF2-40B4-BE49-F238E27FC236}">
                    <a16:creationId xmlns:a16="http://schemas.microsoft.com/office/drawing/2014/main" id="{A77C8964-B437-4C0F-BDE0-EE9DD8CB5446}"/>
                  </a:ext>
                </a:extLst>
              </p:cNvPr>
              <p:cNvSpPr/>
              <p:nvPr/>
            </p:nvSpPr>
            <p:spPr>
              <a:xfrm flipV="1">
                <a:off x="12476462" y="5700453"/>
                <a:ext cx="508320" cy="508321"/>
              </a:xfrm>
              <a:prstGeom prst="arc">
                <a:avLst>
                  <a:gd name="adj1" fmla="val 1078165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  <a:latin typeface="Gerbera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61">
                  <a:extLst>
                    <a:ext uri="{FF2B5EF4-FFF2-40B4-BE49-F238E27FC236}">
                      <a16:creationId xmlns:a16="http://schemas.microsoft.com/office/drawing/2014/main" id="{CDCA5F38-C83C-4DEB-AE4B-7FF30DB81DE6}"/>
                    </a:ext>
                  </a:extLst>
                </p:cNvPr>
                <p:cNvSpPr/>
                <p:nvPr/>
              </p:nvSpPr>
              <p:spPr>
                <a:xfrm>
                  <a:off x="2759694" y="3493806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5C4D71B-0693-4E64-94A1-74763EC50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694" y="3493806"/>
                  <a:ext cx="48412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60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Які основні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види опорів </a:t>
            </a:r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існують у колах змінного струму? Наведіть їх означення.</a:t>
            </a:r>
            <a:endParaRPr lang="uk-UA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2. Як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пов’язані сила струму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напруга в колі з активним опором?</a:t>
            </a:r>
            <a:endParaRPr lang="uk-UA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3B41AF7-5C2B-4B2B-B192-EF26494BC1F0}"/>
              </a:ext>
            </a:extLst>
          </p:cNvPr>
          <p:cNvSpPr/>
          <p:nvPr/>
        </p:nvSpPr>
        <p:spPr>
          <a:xfrm>
            <a:off x="293299" y="5206497"/>
            <a:ext cx="13785010" cy="129592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Що називають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діючим значенням сили струму?</a:t>
            </a:r>
          </a:p>
        </p:txBody>
      </p:sp>
    </p:spTree>
    <p:extLst>
      <p:ext uri="{BB962C8B-B14F-4D97-AF65-F5344CB8AC3E}">
        <p14:creationId xmlns:p14="http://schemas.microsoft.com/office/powerpoint/2010/main" val="8517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ironing board in laundry room&quot;">
            <a:extLst>
              <a:ext uri="{FF2B5EF4-FFF2-40B4-BE49-F238E27FC236}">
                <a16:creationId xmlns:a16="http://schemas.microsoft.com/office/drawing/2014/main" id="{5EB7BC32-DB07-4D36-92F5-3D45437F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82" y="717776"/>
            <a:ext cx="5535513" cy="73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7" name="Button Color - Down">
            <a:extLst>
              <a:ext uri="{FF2B5EF4-FFF2-40B4-BE49-F238E27FC236}">
                <a16:creationId xmlns:a16="http://schemas.microsoft.com/office/drawing/2014/main" id="{5B03FA92-CB42-42F9-A196-A479DBC2EBDB}"/>
              </a:ext>
            </a:extLst>
          </p:cNvPr>
          <p:cNvSpPr/>
          <p:nvPr/>
        </p:nvSpPr>
        <p:spPr>
          <a:xfrm>
            <a:off x="578496" y="1558491"/>
            <a:ext cx="7707087" cy="144937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Миттєві значення напруги та сили змінного струму безперервно змінюються</a:t>
            </a: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id="{9C48F442-13B9-4819-8109-A0A218FE3987}"/>
              </a:ext>
            </a:extLst>
          </p:cNvPr>
          <p:cNvSpPr/>
          <p:nvPr/>
        </p:nvSpPr>
        <p:spPr>
          <a:xfrm>
            <a:off x="578498" y="3620754"/>
            <a:ext cx="7707086" cy="59796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Чому ж тоді ми кажемо, наприклад:</a:t>
            </a: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E2B20C4B-04FE-4E38-9FBE-48C7192D7698}"/>
              </a:ext>
            </a:extLst>
          </p:cNvPr>
          <p:cNvSpPr/>
          <p:nvPr/>
        </p:nvSpPr>
        <p:spPr>
          <a:xfrm>
            <a:off x="578498" y="4595110"/>
            <a:ext cx="7707086" cy="104057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«Сила струму в спіралі електричної лампи 0,27 А»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6E112636-3FA3-46B2-8609-197ECB5CE70B}"/>
              </a:ext>
            </a:extLst>
          </p:cNvPr>
          <p:cNvSpPr/>
          <p:nvPr/>
        </p:nvSpPr>
        <p:spPr>
          <a:xfrm>
            <a:off x="578498" y="6011254"/>
            <a:ext cx="7707086" cy="104057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«Напруга на нагрівальному елементі праски 220 В»</a:t>
            </a:r>
          </a:p>
        </p:txBody>
      </p:sp>
    </p:spTree>
    <p:extLst>
      <p:ext uri="{BB962C8B-B14F-4D97-AF65-F5344CB8AC3E}">
        <p14:creationId xmlns:p14="http://schemas.microsoft.com/office/powerpoint/2010/main" val="42764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Як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розрахувати діючі значення сили струму й напруги?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5. Наведіть формулу для розрахунку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індуктивного опору. </a:t>
            </a:r>
            <a:endParaRPr lang="uk-UA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3B41AF7-5C2B-4B2B-B192-EF26494BC1F0}"/>
              </a:ext>
            </a:extLst>
          </p:cNvPr>
          <p:cNvSpPr/>
          <p:nvPr/>
        </p:nvSpPr>
        <p:spPr>
          <a:xfrm>
            <a:off x="293299" y="5206497"/>
            <a:ext cx="13785010" cy="129592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Дайте означення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ємнісного опору. </a:t>
            </a:r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 яких чинників він залежить?</a:t>
            </a:r>
            <a:endParaRPr lang="uk-UA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 §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heating elements&quot;">
            <a:extLst>
              <a:ext uri="{FF2B5EF4-FFF2-40B4-BE49-F238E27FC236}">
                <a16:creationId xmlns:a16="http://schemas.microsoft.com/office/drawing/2014/main" id="{A47A2093-A761-4DB1-B954-04FFCBA1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25" y="4400706"/>
            <a:ext cx="4290203" cy="32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 ÐµÐ·ÑÐ»ÑÑÐ°Ñ Ð¿Ð¾ÑÑÐºÑ Ð·Ð¾Ð±ÑÐ°Ð¶ÐµÐ½Ñ Ð·Ð° Ð·Ð°Ð¿Ð¸ÑÐ¾Ð¼ &quot;connecting wires&quot;">
            <a:extLst>
              <a:ext uri="{FF2B5EF4-FFF2-40B4-BE49-F238E27FC236}">
                <a16:creationId xmlns:a16="http://schemas.microsoft.com/office/drawing/2014/main" id="{B95FD9F0-ADA1-4A26-8285-CE697C11F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b="21032"/>
          <a:stretch/>
        </p:blipFill>
        <p:spPr bwMode="auto">
          <a:xfrm>
            <a:off x="1183434" y="5323051"/>
            <a:ext cx="4280212" cy="14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704ADF0B-FD20-464C-BB20-B72A6DE2D479}"/>
              </a:ext>
            </a:extLst>
          </p:cNvPr>
          <p:cNvSpPr/>
          <p:nvPr/>
        </p:nvSpPr>
        <p:spPr>
          <a:xfrm>
            <a:off x="2060884" y="7109685"/>
            <a:ext cx="2525312" cy="854414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З’єднувальні проводи</a:t>
            </a:r>
          </a:p>
        </p:txBody>
      </p:sp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33C30E34-BF64-4778-B0CF-CD8E514B4E13}"/>
              </a:ext>
            </a:extLst>
          </p:cNvPr>
          <p:cNvSpPr/>
          <p:nvPr/>
        </p:nvSpPr>
        <p:spPr>
          <a:xfrm>
            <a:off x="5957238" y="7109685"/>
            <a:ext cx="2525312" cy="854414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Нагрівальні елементи</a:t>
            </a:r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motor winding&quot;">
            <a:extLst>
              <a:ext uri="{FF2B5EF4-FFF2-40B4-BE49-F238E27FC236}">
                <a16:creationId xmlns:a16="http://schemas.microsoft.com/office/drawing/2014/main" id="{B12EFD92-A74F-4E0A-8BC8-DE3E9709B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BFFFE"/>
              </a:clrFrom>
              <a:clrTo>
                <a:srgbClr val="E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/>
          <a:stretch/>
        </p:blipFill>
        <p:spPr bwMode="auto">
          <a:xfrm>
            <a:off x="9309081" y="4635551"/>
            <a:ext cx="3273178" cy="24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5C7EF996-C535-40E0-8872-DF8B7F6BF4D4}"/>
              </a:ext>
            </a:extLst>
          </p:cNvPr>
          <p:cNvSpPr/>
          <p:nvPr/>
        </p:nvSpPr>
        <p:spPr>
          <a:xfrm>
            <a:off x="9810170" y="7109685"/>
            <a:ext cx="2525312" cy="854414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Обмотка двигуна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Активний опір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7" name="Button Color - Down">
            <a:extLst>
              <a:ext uri="{FF2B5EF4-FFF2-40B4-BE49-F238E27FC236}">
                <a16:creationId xmlns:a16="http://schemas.microsoft.com/office/drawing/2014/main" id="{5B03FA92-CB42-42F9-A196-A479DBC2EBDB}"/>
              </a:ext>
            </a:extLst>
          </p:cNvPr>
          <p:cNvSpPr/>
          <p:nvPr/>
        </p:nvSpPr>
        <p:spPr>
          <a:xfrm>
            <a:off x="420052" y="1404559"/>
            <a:ext cx="3996630" cy="168222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Види опорів </a:t>
            </a:r>
          </a:p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 колах змінного струму):</a:t>
            </a: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A74DF5CF-9EE8-4DC1-A5E6-D0C088DA3656}"/>
              </a:ext>
            </a:extLst>
          </p:cNvPr>
          <p:cNvSpPr/>
          <p:nvPr/>
        </p:nvSpPr>
        <p:spPr>
          <a:xfrm>
            <a:off x="423129" y="3245674"/>
            <a:ext cx="3996630" cy="59796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Активний опір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2E7A5C99-6C58-4B09-A7A9-7E7C325C6966}"/>
              </a:ext>
            </a:extLst>
          </p:cNvPr>
          <p:cNvSpPr/>
          <p:nvPr/>
        </p:nvSpPr>
        <p:spPr>
          <a:xfrm>
            <a:off x="423129" y="4002520"/>
            <a:ext cx="3996630" cy="59796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Реактивний опір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352130D5-9244-4900-931B-8A355361AE9F}"/>
                  </a:ext>
                </a:extLst>
              </p:cNvPr>
              <p:cNvSpPr/>
              <p:nvPr/>
            </p:nvSpPr>
            <p:spPr>
              <a:xfrm>
                <a:off x="4907902" y="1552612"/>
                <a:ext cx="9072259" cy="2851231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Елемент електричного кола має </a:t>
                </a:r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активний опір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якщо під час проходження в цьому елементі струму частина електричної енергії витрачається на нагрівання: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uk-UA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3600" b="1" i="1">
                        <a:latin typeface="Cambria Math" panose="02040503050406030204" pitchFamily="18" charset="0"/>
                      </a:rPr>
                      <m:t>𝑹𝒕</m:t>
                    </m:r>
                  </m:oMath>
                </a14:m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352130D5-9244-4900-931B-8A355361A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02" y="1552612"/>
                <a:ext cx="9072259" cy="2851231"/>
              </a:xfrm>
              <a:prstGeom prst="rect">
                <a:avLst/>
              </a:prstGeom>
              <a:blipFill>
                <a:blip r:embed="rId7"/>
                <a:stretch>
                  <a:fillRect l="-1272" t="-2537" r="-3079" b="-7400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Активний опір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F5D47F65-69B8-4686-8CBB-E0B883D1500B}"/>
              </a:ext>
            </a:extLst>
          </p:cNvPr>
          <p:cNvGrpSpPr/>
          <p:nvPr/>
        </p:nvGrpSpPr>
        <p:grpSpPr>
          <a:xfrm>
            <a:off x="165739" y="1745102"/>
            <a:ext cx="3496650" cy="3230552"/>
            <a:chOff x="425224" y="1565383"/>
            <a:chExt cx="2911423" cy="26898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61">
                  <a:extLst>
                    <a:ext uri="{FF2B5EF4-FFF2-40B4-BE49-F238E27FC236}">
                      <a16:creationId xmlns:a16="http://schemas.microsoft.com/office/drawing/2014/main" id="{86DE90DA-283B-4ADA-A6C0-ADF5248A0764}"/>
                    </a:ext>
                  </a:extLst>
                </p:cNvPr>
                <p:cNvSpPr/>
                <p:nvPr/>
              </p:nvSpPr>
              <p:spPr>
                <a:xfrm>
                  <a:off x="2364850" y="2630305"/>
                  <a:ext cx="48412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" name="Прямоугольник 61">
                  <a:extLst>
                    <a:ext uri="{FF2B5EF4-FFF2-40B4-BE49-F238E27FC236}">
                      <a16:creationId xmlns:a16="http://schemas.microsoft.com/office/drawing/2014/main" id="{86DE90DA-283B-4ADA-A6C0-ADF5248A07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850" y="2630305"/>
                  <a:ext cx="48412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61">
                  <a:extLst>
                    <a:ext uri="{FF2B5EF4-FFF2-40B4-BE49-F238E27FC236}">
                      <a16:creationId xmlns:a16="http://schemas.microsoft.com/office/drawing/2014/main" id="{5210B206-F98C-4459-A428-817112662189}"/>
                    </a:ext>
                  </a:extLst>
                </p:cNvPr>
                <p:cNvSpPr/>
                <p:nvPr/>
              </p:nvSpPr>
              <p:spPr>
                <a:xfrm>
                  <a:off x="425224" y="2440008"/>
                  <a:ext cx="484120" cy="707886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ru-RU" sz="4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2" name="Прямоугольник 61">
                  <a:extLst>
                    <a:ext uri="{FF2B5EF4-FFF2-40B4-BE49-F238E27FC236}">
                      <a16:creationId xmlns:a16="http://schemas.microsoft.com/office/drawing/2014/main" id="{5210B206-F98C-4459-A428-8171126621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224" y="2440008"/>
                  <a:ext cx="484120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Пряма сполучна лінія 7">
              <a:extLst>
                <a:ext uri="{FF2B5EF4-FFF2-40B4-BE49-F238E27FC236}">
                  <a16:creationId xmlns:a16="http://schemas.microsoft.com/office/drawing/2014/main" id="{09734D43-5DAD-4C5C-A017-7D01A3C732E7}"/>
                </a:ext>
              </a:extLst>
            </p:cNvPr>
            <p:cNvCxnSpPr>
              <a:cxnSpLocks/>
            </p:cNvCxnSpPr>
            <p:nvPr/>
          </p:nvCxnSpPr>
          <p:spPr>
            <a:xfrm>
              <a:off x="667284" y="1580624"/>
              <a:ext cx="24636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55942196-254D-485B-9374-753FC576E545}"/>
                </a:ext>
              </a:extLst>
            </p:cNvPr>
            <p:cNvCxnSpPr>
              <a:cxnSpLocks/>
            </p:cNvCxnSpPr>
            <p:nvPr/>
          </p:nvCxnSpPr>
          <p:spPr>
            <a:xfrm>
              <a:off x="667284" y="4255244"/>
              <a:ext cx="24636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BAFC74C2-81F0-4C2E-AEB1-49E4DA8E5BE3}"/>
                </a:ext>
              </a:extLst>
            </p:cNvPr>
            <p:cNvCxnSpPr>
              <a:cxnSpLocks/>
            </p:cNvCxnSpPr>
            <p:nvPr/>
          </p:nvCxnSpPr>
          <p:spPr>
            <a:xfrm>
              <a:off x="682524" y="1565384"/>
              <a:ext cx="0" cy="704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79D96544-CAF3-43ED-8C5A-10D13F2DA46C}"/>
                </a:ext>
              </a:extLst>
            </p:cNvPr>
            <p:cNvCxnSpPr>
              <a:cxnSpLocks/>
            </p:cNvCxnSpPr>
            <p:nvPr/>
          </p:nvCxnSpPr>
          <p:spPr>
            <a:xfrm>
              <a:off x="682524" y="3317985"/>
              <a:ext cx="0" cy="921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B2E791-9B52-40E4-8AA1-CF499EBE2C53}"/>
                </a:ext>
              </a:extLst>
            </p:cNvPr>
            <p:cNvSpPr/>
            <p:nvPr/>
          </p:nvSpPr>
          <p:spPr>
            <a:xfrm>
              <a:off x="579654" y="2285157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A635D1A-77F9-4D9C-9666-B300B42DD617}"/>
                </a:ext>
              </a:extLst>
            </p:cNvPr>
            <p:cNvSpPr/>
            <p:nvPr/>
          </p:nvSpPr>
          <p:spPr>
            <a:xfrm>
              <a:off x="579654" y="3136146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id="{C839249D-2187-4298-BB2B-A0B2DFF332F3}"/>
                </a:ext>
              </a:extLst>
            </p:cNvPr>
            <p:cNvCxnSpPr>
              <a:cxnSpLocks/>
            </p:cNvCxnSpPr>
            <p:nvPr/>
          </p:nvCxnSpPr>
          <p:spPr>
            <a:xfrm>
              <a:off x="3130909" y="1565383"/>
              <a:ext cx="0" cy="26898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26D84B17-90E2-460A-813A-2582551C2DE5}"/>
                </a:ext>
              </a:extLst>
            </p:cNvPr>
            <p:cNvSpPr/>
            <p:nvPr/>
          </p:nvSpPr>
          <p:spPr>
            <a:xfrm>
              <a:off x="2925169" y="2380375"/>
              <a:ext cx="411478" cy="11661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3AFCBEAC-6FEA-47D6-8E7A-05A059077647}"/>
              </a:ext>
            </a:extLst>
          </p:cNvPr>
          <p:cNvSpPr/>
          <p:nvPr/>
        </p:nvSpPr>
        <p:spPr>
          <a:xfrm>
            <a:off x="4279137" y="1687385"/>
            <a:ext cx="9252754" cy="98228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Напруга на виході джерела змінного струму змінюється за гармонічним законом: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DDD8B5C2-F4EB-4B1A-8F57-2A23573CB299}"/>
                  </a:ext>
                </a:extLst>
              </p:cNvPr>
              <p:cNvSpPr/>
              <p:nvPr/>
            </p:nvSpPr>
            <p:spPr>
              <a:xfrm>
                <a:off x="6726226" y="2845852"/>
                <a:ext cx="4358575" cy="7754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DDD8B5C2-F4EB-4B1A-8F57-2A23573CB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226" y="2845852"/>
                <a:ext cx="4358575" cy="775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F623438D-DE36-4E7E-9A75-B2492CC368EB}"/>
              </a:ext>
            </a:extLst>
          </p:cNvPr>
          <p:cNvSpPr/>
          <p:nvPr/>
        </p:nvSpPr>
        <p:spPr>
          <a:xfrm>
            <a:off x="4279136" y="3993367"/>
            <a:ext cx="9252754" cy="98228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Згідно із законом </a:t>
            </a:r>
            <a:r>
              <a:rPr lang="uk-UA" sz="32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Ома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сила струму в колі теж змінюється гармонічно: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55C91F22-CEF9-48BD-A218-70B9CD188999}"/>
                  </a:ext>
                </a:extLst>
              </p:cNvPr>
              <p:cNvSpPr/>
              <p:nvPr/>
            </p:nvSpPr>
            <p:spPr>
              <a:xfrm>
                <a:off x="566856" y="5302119"/>
                <a:ext cx="2955907" cy="1239559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55C91F22-CEF9-48BD-A218-70B9CD188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6" y="5302119"/>
                <a:ext cx="2955907" cy="1239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F6564A4-8D60-4729-AE56-B1EBB6220A91}"/>
                  </a:ext>
                </a:extLst>
              </p:cNvPr>
              <p:cNvSpPr/>
              <p:nvPr/>
            </p:nvSpPr>
            <p:spPr>
              <a:xfrm>
                <a:off x="3467470" y="5302119"/>
                <a:ext cx="3119937" cy="1239559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func>
                            <m:func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F6564A4-8D60-4729-AE56-B1EBB6220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70" y="5302119"/>
                <a:ext cx="3119937" cy="12395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EB988AE3-FB80-4A49-A4EF-836ED1C6DE9E}"/>
                  </a:ext>
                </a:extLst>
              </p:cNvPr>
              <p:cNvSpPr/>
              <p:nvPr/>
            </p:nvSpPr>
            <p:spPr>
              <a:xfrm>
                <a:off x="6587407" y="5302119"/>
                <a:ext cx="3119937" cy="1239559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EB988AE3-FB80-4A49-A4EF-836ED1C6D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07" y="5302119"/>
                <a:ext cx="3119937" cy="12395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93403474-6A20-4703-BDAE-8E04B63B1B5E}"/>
                  </a:ext>
                </a:extLst>
              </p:cNvPr>
              <p:cNvSpPr/>
              <p:nvPr/>
            </p:nvSpPr>
            <p:spPr>
              <a:xfrm>
                <a:off x="10766516" y="5302118"/>
                <a:ext cx="3119937" cy="1239559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93403474-6A20-4703-BDAE-8E04B63B1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516" y="5302118"/>
                <a:ext cx="3119937" cy="1239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Активний опір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BE7A69F0-EE39-41E1-A354-DF7ED7CEF79F}"/>
              </a:ext>
            </a:extLst>
          </p:cNvPr>
          <p:cNvGrpSpPr/>
          <p:nvPr/>
        </p:nvGrpSpPr>
        <p:grpSpPr>
          <a:xfrm>
            <a:off x="950894" y="1345587"/>
            <a:ext cx="11891353" cy="4346087"/>
            <a:chOff x="1991953" y="1589311"/>
            <a:chExt cx="9984858" cy="3649295"/>
          </a:xfrm>
        </p:grpSpPr>
        <p:cxnSp>
          <p:nvCxnSpPr>
            <p:cNvPr id="13" name="Прямая со стрелкой 6">
              <a:extLst>
                <a:ext uri="{FF2B5EF4-FFF2-40B4-BE49-F238E27FC236}">
                  <a16:creationId xmlns:a16="http://schemas.microsoft.com/office/drawing/2014/main" id="{BBB40B64-6EE7-420C-8238-48F42518B302}"/>
                </a:ext>
              </a:extLst>
            </p:cNvPr>
            <p:cNvCxnSpPr>
              <a:cxnSpLocks/>
            </p:cNvCxnSpPr>
            <p:nvPr/>
          </p:nvCxnSpPr>
          <p:spPr>
            <a:xfrm>
              <a:off x="2423400" y="3648868"/>
              <a:ext cx="95534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61">
                  <a:extLst>
                    <a:ext uri="{FF2B5EF4-FFF2-40B4-BE49-F238E27FC236}">
                      <a16:creationId xmlns:a16="http://schemas.microsoft.com/office/drawing/2014/main" id="{8363254D-FDB0-4697-8AD0-FEF17A29CD54}"/>
                    </a:ext>
                  </a:extLst>
                </p:cNvPr>
                <p:cNvSpPr/>
                <p:nvPr/>
              </p:nvSpPr>
              <p:spPr>
                <a:xfrm>
                  <a:off x="11451694" y="3701011"/>
                  <a:ext cx="31003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4" name="Прямоугольник 61">
                  <a:extLst>
                    <a:ext uri="{FF2B5EF4-FFF2-40B4-BE49-F238E27FC236}">
                      <a16:creationId xmlns:a16="http://schemas.microsoft.com/office/drawing/2014/main" id="{8363254D-FDB0-4697-8AD0-FEF17A29C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1694" y="3701011"/>
                  <a:ext cx="31003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61">
                  <a:extLst>
                    <a:ext uri="{FF2B5EF4-FFF2-40B4-BE49-F238E27FC236}">
                      <a16:creationId xmlns:a16="http://schemas.microsoft.com/office/drawing/2014/main" id="{402DC358-B727-4840-B370-89FADACFF1CA}"/>
                    </a:ext>
                  </a:extLst>
                </p:cNvPr>
                <p:cNvSpPr/>
                <p:nvPr/>
              </p:nvSpPr>
              <p:spPr>
                <a:xfrm>
                  <a:off x="1991953" y="1589311"/>
                  <a:ext cx="734723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5" name="Прямоугольник 61">
                  <a:extLst>
                    <a:ext uri="{FF2B5EF4-FFF2-40B4-BE49-F238E27FC236}">
                      <a16:creationId xmlns:a16="http://schemas.microsoft.com/office/drawing/2014/main" id="{402DC358-B727-4840-B370-89FADACFF1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953" y="1589311"/>
                  <a:ext cx="734723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61">
                  <a:extLst>
                    <a:ext uri="{FF2B5EF4-FFF2-40B4-BE49-F238E27FC236}">
                      <a16:creationId xmlns:a16="http://schemas.microsoft.com/office/drawing/2014/main" id="{51FDD04B-D0E9-41BA-9DCF-416CB0E69DF7}"/>
                    </a:ext>
                  </a:extLst>
                </p:cNvPr>
                <p:cNvSpPr/>
                <p:nvPr/>
              </p:nvSpPr>
              <p:spPr>
                <a:xfrm>
                  <a:off x="2268382" y="3640161"/>
                  <a:ext cx="31003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6" name="Прямоугольник 61">
                  <a:extLst>
                    <a:ext uri="{FF2B5EF4-FFF2-40B4-BE49-F238E27FC236}">
                      <a16:creationId xmlns:a16="http://schemas.microsoft.com/office/drawing/2014/main" id="{51FDD04B-D0E9-41BA-9DCF-416CB0E69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382" y="3640161"/>
                  <a:ext cx="31003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61">
                  <a:extLst>
                    <a:ext uri="{FF2B5EF4-FFF2-40B4-BE49-F238E27FC236}">
                      <a16:creationId xmlns:a16="http://schemas.microsoft.com/office/drawing/2014/main" id="{D8549633-F6B0-4A49-819D-6DFA54E662FF}"/>
                    </a:ext>
                  </a:extLst>
                </p:cNvPr>
                <p:cNvSpPr/>
                <p:nvPr/>
              </p:nvSpPr>
              <p:spPr>
                <a:xfrm>
                  <a:off x="4243370" y="2018456"/>
                  <a:ext cx="88226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9" name="Прямоугольник 61">
                  <a:extLst>
                    <a:ext uri="{FF2B5EF4-FFF2-40B4-BE49-F238E27FC236}">
                      <a16:creationId xmlns:a16="http://schemas.microsoft.com/office/drawing/2014/main" id="{D8549633-F6B0-4A49-819D-6DFA54E66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370" y="2018456"/>
                  <a:ext cx="88226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AC762AB6-1D35-48E7-8C61-4D1DB7B74002}"/>
                </a:ext>
              </a:extLst>
            </p:cNvPr>
            <p:cNvCxnSpPr/>
            <p:nvPr/>
          </p:nvCxnSpPr>
          <p:spPr>
            <a:xfrm flipV="1">
              <a:off x="4255030" y="2485427"/>
              <a:ext cx="181539" cy="254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олілінія: фігура 7">
              <a:extLst>
                <a:ext uri="{FF2B5EF4-FFF2-40B4-BE49-F238E27FC236}">
                  <a16:creationId xmlns:a16="http://schemas.microsoft.com/office/drawing/2014/main" id="{C252D722-2169-4597-85F1-8A488AEA9413}"/>
                </a:ext>
              </a:extLst>
            </p:cNvPr>
            <p:cNvSpPr/>
            <p:nvPr/>
          </p:nvSpPr>
          <p:spPr>
            <a:xfrm>
              <a:off x="2723083" y="2344969"/>
              <a:ext cx="8595360" cy="2603484"/>
            </a:xfrm>
            <a:custGeom>
              <a:avLst/>
              <a:gdLst>
                <a:gd name="connsiteX0" fmla="*/ 0 w 8595360"/>
                <a:gd name="connsiteY0" fmla="*/ 1335381 h 2634469"/>
                <a:gd name="connsiteX1" fmla="*/ 1024128 w 8595360"/>
                <a:gd name="connsiteY1" fmla="*/ 36933 h 2634469"/>
                <a:gd name="connsiteX2" fmla="*/ 2999232 w 8595360"/>
                <a:gd name="connsiteY2" fmla="*/ 2621637 h 2634469"/>
                <a:gd name="connsiteX3" fmla="*/ 4986528 w 8595360"/>
                <a:gd name="connsiteY3" fmla="*/ 49125 h 2634469"/>
                <a:gd name="connsiteX4" fmla="*/ 6955536 w 8595360"/>
                <a:gd name="connsiteY4" fmla="*/ 2633829 h 2634469"/>
                <a:gd name="connsiteX5" fmla="*/ 8595360 w 8595360"/>
                <a:gd name="connsiteY5" fmla="*/ 244197 h 2634469"/>
                <a:gd name="connsiteX0" fmla="*/ 0 w 8595360"/>
                <a:gd name="connsiteY0" fmla="*/ 1299686 h 2598774"/>
                <a:gd name="connsiteX1" fmla="*/ 1024128 w 8595360"/>
                <a:gd name="connsiteY1" fmla="*/ 1238 h 2598774"/>
                <a:gd name="connsiteX2" fmla="*/ 2999232 w 8595360"/>
                <a:gd name="connsiteY2" fmla="*/ 2585942 h 2598774"/>
                <a:gd name="connsiteX3" fmla="*/ 4986528 w 8595360"/>
                <a:gd name="connsiteY3" fmla="*/ 13430 h 2598774"/>
                <a:gd name="connsiteX4" fmla="*/ 6955536 w 8595360"/>
                <a:gd name="connsiteY4" fmla="*/ 2598134 h 2598774"/>
                <a:gd name="connsiteX5" fmla="*/ 8595360 w 8595360"/>
                <a:gd name="connsiteY5" fmla="*/ 208502 h 2598774"/>
                <a:gd name="connsiteX0" fmla="*/ 0 w 8595360"/>
                <a:gd name="connsiteY0" fmla="*/ 1305768 h 2604856"/>
                <a:gd name="connsiteX1" fmla="*/ 1085088 w 8595360"/>
                <a:gd name="connsiteY1" fmla="*/ 1224 h 2604856"/>
                <a:gd name="connsiteX2" fmla="*/ 2999232 w 8595360"/>
                <a:gd name="connsiteY2" fmla="*/ 2592024 h 2604856"/>
                <a:gd name="connsiteX3" fmla="*/ 4986528 w 8595360"/>
                <a:gd name="connsiteY3" fmla="*/ 19512 h 2604856"/>
                <a:gd name="connsiteX4" fmla="*/ 6955536 w 8595360"/>
                <a:gd name="connsiteY4" fmla="*/ 2604216 h 2604856"/>
                <a:gd name="connsiteX5" fmla="*/ 8595360 w 8595360"/>
                <a:gd name="connsiteY5" fmla="*/ 214584 h 2604856"/>
                <a:gd name="connsiteX0" fmla="*/ 0 w 8595360"/>
                <a:gd name="connsiteY0" fmla="*/ 1305680 h 2604768"/>
                <a:gd name="connsiteX1" fmla="*/ 1085088 w 8595360"/>
                <a:gd name="connsiteY1" fmla="*/ 1136 h 2604768"/>
                <a:gd name="connsiteX2" fmla="*/ 2999232 w 8595360"/>
                <a:gd name="connsiteY2" fmla="*/ 2591936 h 2604768"/>
                <a:gd name="connsiteX3" fmla="*/ 4986528 w 8595360"/>
                <a:gd name="connsiteY3" fmla="*/ 19424 h 2604768"/>
                <a:gd name="connsiteX4" fmla="*/ 6955536 w 8595360"/>
                <a:gd name="connsiteY4" fmla="*/ 2604128 h 2604768"/>
                <a:gd name="connsiteX5" fmla="*/ 8595360 w 8595360"/>
                <a:gd name="connsiteY5" fmla="*/ 214496 h 2604768"/>
                <a:gd name="connsiteX0" fmla="*/ 0 w 8595360"/>
                <a:gd name="connsiteY0" fmla="*/ 1305091 h 2604179"/>
                <a:gd name="connsiteX1" fmla="*/ 1085088 w 8595360"/>
                <a:gd name="connsiteY1" fmla="*/ 547 h 2604179"/>
                <a:gd name="connsiteX2" fmla="*/ 2999232 w 8595360"/>
                <a:gd name="connsiteY2" fmla="*/ 2591347 h 2604179"/>
                <a:gd name="connsiteX3" fmla="*/ 4986528 w 8595360"/>
                <a:gd name="connsiteY3" fmla="*/ 18835 h 2604179"/>
                <a:gd name="connsiteX4" fmla="*/ 6955536 w 8595360"/>
                <a:gd name="connsiteY4" fmla="*/ 2603539 h 2604179"/>
                <a:gd name="connsiteX5" fmla="*/ 8595360 w 8595360"/>
                <a:gd name="connsiteY5" fmla="*/ 213907 h 2604179"/>
                <a:gd name="connsiteX0" fmla="*/ 0 w 8595360"/>
                <a:gd name="connsiteY0" fmla="*/ 1305756 h 2604844"/>
                <a:gd name="connsiteX1" fmla="*/ 1085088 w 8595360"/>
                <a:gd name="connsiteY1" fmla="*/ 1212 h 2604844"/>
                <a:gd name="connsiteX2" fmla="*/ 2999232 w 8595360"/>
                <a:gd name="connsiteY2" fmla="*/ 2592012 h 2604844"/>
                <a:gd name="connsiteX3" fmla="*/ 4986528 w 8595360"/>
                <a:gd name="connsiteY3" fmla="*/ 19500 h 2604844"/>
                <a:gd name="connsiteX4" fmla="*/ 6955536 w 8595360"/>
                <a:gd name="connsiteY4" fmla="*/ 2604204 h 2604844"/>
                <a:gd name="connsiteX5" fmla="*/ 8595360 w 8595360"/>
                <a:gd name="connsiteY5" fmla="*/ 214572 h 2604844"/>
                <a:gd name="connsiteX0" fmla="*/ 0 w 8595360"/>
                <a:gd name="connsiteY0" fmla="*/ 1304545 h 2603633"/>
                <a:gd name="connsiteX1" fmla="*/ 1085088 w 8595360"/>
                <a:gd name="connsiteY1" fmla="*/ 1 h 2603633"/>
                <a:gd name="connsiteX2" fmla="*/ 2999232 w 8595360"/>
                <a:gd name="connsiteY2" fmla="*/ 2590801 h 2603633"/>
                <a:gd name="connsiteX3" fmla="*/ 4986528 w 8595360"/>
                <a:gd name="connsiteY3" fmla="*/ 18289 h 2603633"/>
                <a:gd name="connsiteX4" fmla="*/ 6955536 w 8595360"/>
                <a:gd name="connsiteY4" fmla="*/ 2602993 h 2603633"/>
                <a:gd name="connsiteX5" fmla="*/ 8595360 w 8595360"/>
                <a:gd name="connsiteY5" fmla="*/ 213361 h 2603633"/>
                <a:gd name="connsiteX0" fmla="*/ 0 w 8595360"/>
                <a:gd name="connsiteY0" fmla="*/ 1304545 h 2603491"/>
                <a:gd name="connsiteX1" fmla="*/ 1085088 w 8595360"/>
                <a:gd name="connsiteY1" fmla="*/ 1 h 2603491"/>
                <a:gd name="connsiteX2" fmla="*/ 2999232 w 8595360"/>
                <a:gd name="connsiteY2" fmla="*/ 2590801 h 2603491"/>
                <a:gd name="connsiteX3" fmla="*/ 4986528 w 8595360"/>
                <a:gd name="connsiteY3" fmla="*/ 18289 h 2603491"/>
                <a:gd name="connsiteX4" fmla="*/ 6955536 w 8595360"/>
                <a:gd name="connsiteY4" fmla="*/ 2602993 h 2603491"/>
                <a:gd name="connsiteX5" fmla="*/ 8595360 w 8595360"/>
                <a:gd name="connsiteY5" fmla="*/ 213361 h 2603491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5360" h="2603484">
                  <a:moveTo>
                    <a:pt x="0" y="1304545"/>
                  </a:moveTo>
                  <a:cubicBezTo>
                    <a:pt x="6096" y="1310133"/>
                    <a:pt x="536448" y="-1015"/>
                    <a:pt x="1085088" y="1"/>
                  </a:cubicBezTo>
                  <a:cubicBezTo>
                    <a:pt x="1633728" y="1017"/>
                    <a:pt x="2348992" y="2587753"/>
                    <a:pt x="2999232" y="2590801"/>
                  </a:cubicBezTo>
                  <a:cubicBezTo>
                    <a:pt x="3649472" y="2593849"/>
                    <a:pt x="4327144" y="16257"/>
                    <a:pt x="4986528" y="18289"/>
                  </a:cubicBezTo>
                  <a:cubicBezTo>
                    <a:pt x="5645912" y="20321"/>
                    <a:pt x="6354064" y="2570481"/>
                    <a:pt x="6955536" y="2602993"/>
                  </a:cubicBezTo>
                  <a:cubicBezTo>
                    <a:pt x="7557008" y="2635505"/>
                    <a:pt x="7935976" y="1046481"/>
                    <a:pt x="8595360" y="213361"/>
                  </a:cubicBezTo>
                </a:path>
              </a:pathLst>
            </a:custGeom>
            <a:noFill/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олілінія: фігура 21">
              <a:extLst>
                <a:ext uri="{FF2B5EF4-FFF2-40B4-BE49-F238E27FC236}">
                  <a16:creationId xmlns:a16="http://schemas.microsoft.com/office/drawing/2014/main" id="{2D00746D-C759-4FB1-BE16-C0919AABD10D}"/>
                </a:ext>
              </a:extLst>
            </p:cNvPr>
            <p:cNvSpPr/>
            <p:nvPr/>
          </p:nvSpPr>
          <p:spPr>
            <a:xfrm>
              <a:off x="2736838" y="2725641"/>
              <a:ext cx="8595360" cy="1842140"/>
            </a:xfrm>
            <a:custGeom>
              <a:avLst/>
              <a:gdLst>
                <a:gd name="connsiteX0" fmla="*/ 0 w 8595360"/>
                <a:gd name="connsiteY0" fmla="*/ 1335381 h 2634469"/>
                <a:gd name="connsiteX1" fmla="*/ 1024128 w 8595360"/>
                <a:gd name="connsiteY1" fmla="*/ 36933 h 2634469"/>
                <a:gd name="connsiteX2" fmla="*/ 2999232 w 8595360"/>
                <a:gd name="connsiteY2" fmla="*/ 2621637 h 2634469"/>
                <a:gd name="connsiteX3" fmla="*/ 4986528 w 8595360"/>
                <a:gd name="connsiteY3" fmla="*/ 49125 h 2634469"/>
                <a:gd name="connsiteX4" fmla="*/ 6955536 w 8595360"/>
                <a:gd name="connsiteY4" fmla="*/ 2633829 h 2634469"/>
                <a:gd name="connsiteX5" fmla="*/ 8595360 w 8595360"/>
                <a:gd name="connsiteY5" fmla="*/ 244197 h 2634469"/>
                <a:gd name="connsiteX0" fmla="*/ 0 w 8595360"/>
                <a:gd name="connsiteY0" fmla="*/ 1299686 h 2598774"/>
                <a:gd name="connsiteX1" fmla="*/ 1024128 w 8595360"/>
                <a:gd name="connsiteY1" fmla="*/ 1238 h 2598774"/>
                <a:gd name="connsiteX2" fmla="*/ 2999232 w 8595360"/>
                <a:gd name="connsiteY2" fmla="*/ 2585942 h 2598774"/>
                <a:gd name="connsiteX3" fmla="*/ 4986528 w 8595360"/>
                <a:gd name="connsiteY3" fmla="*/ 13430 h 2598774"/>
                <a:gd name="connsiteX4" fmla="*/ 6955536 w 8595360"/>
                <a:gd name="connsiteY4" fmla="*/ 2598134 h 2598774"/>
                <a:gd name="connsiteX5" fmla="*/ 8595360 w 8595360"/>
                <a:gd name="connsiteY5" fmla="*/ 208502 h 2598774"/>
                <a:gd name="connsiteX0" fmla="*/ 0 w 8595360"/>
                <a:gd name="connsiteY0" fmla="*/ 1305768 h 2604856"/>
                <a:gd name="connsiteX1" fmla="*/ 1085088 w 8595360"/>
                <a:gd name="connsiteY1" fmla="*/ 1224 h 2604856"/>
                <a:gd name="connsiteX2" fmla="*/ 2999232 w 8595360"/>
                <a:gd name="connsiteY2" fmla="*/ 2592024 h 2604856"/>
                <a:gd name="connsiteX3" fmla="*/ 4986528 w 8595360"/>
                <a:gd name="connsiteY3" fmla="*/ 19512 h 2604856"/>
                <a:gd name="connsiteX4" fmla="*/ 6955536 w 8595360"/>
                <a:gd name="connsiteY4" fmla="*/ 2604216 h 2604856"/>
                <a:gd name="connsiteX5" fmla="*/ 8595360 w 8595360"/>
                <a:gd name="connsiteY5" fmla="*/ 214584 h 2604856"/>
                <a:gd name="connsiteX0" fmla="*/ 0 w 8595360"/>
                <a:gd name="connsiteY0" fmla="*/ 1305680 h 2604768"/>
                <a:gd name="connsiteX1" fmla="*/ 1085088 w 8595360"/>
                <a:gd name="connsiteY1" fmla="*/ 1136 h 2604768"/>
                <a:gd name="connsiteX2" fmla="*/ 2999232 w 8595360"/>
                <a:gd name="connsiteY2" fmla="*/ 2591936 h 2604768"/>
                <a:gd name="connsiteX3" fmla="*/ 4986528 w 8595360"/>
                <a:gd name="connsiteY3" fmla="*/ 19424 h 2604768"/>
                <a:gd name="connsiteX4" fmla="*/ 6955536 w 8595360"/>
                <a:gd name="connsiteY4" fmla="*/ 2604128 h 2604768"/>
                <a:gd name="connsiteX5" fmla="*/ 8595360 w 8595360"/>
                <a:gd name="connsiteY5" fmla="*/ 214496 h 2604768"/>
                <a:gd name="connsiteX0" fmla="*/ 0 w 8595360"/>
                <a:gd name="connsiteY0" fmla="*/ 1305091 h 2604179"/>
                <a:gd name="connsiteX1" fmla="*/ 1085088 w 8595360"/>
                <a:gd name="connsiteY1" fmla="*/ 547 h 2604179"/>
                <a:gd name="connsiteX2" fmla="*/ 2999232 w 8595360"/>
                <a:gd name="connsiteY2" fmla="*/ 2591347 h 2604179"/>
                <a:gd name="connsiteX3" fmla="*/ 4986528 w 8595360"/>
                <a:gd name="connsiteY3" fmla="*/ 18835 h 2604179"/>
                <a:gd name="connsiteX4" fmla="*/ 6955536 w 8595360"/>
                <a:gd name="connsiteY4" fmla="*/ 2603539 h 2604179"/>
                <a:gd name="connsiteX5" fmla="*/ 8595360 w 8595360"/>
                <a:gd name="connsiteY5" fmla="*/ 213907 h 2604179"/>
                <a:gd name="connsiteX0" fmla="*/ 0 w 8595360"/>
                <a:gd name="connsiteY0" fmla="*/ 1305756 h 2604844"/>
                <a:gd name="connsiteX1" fmla="*/ 1085088 w 8595360"/>
                <a:gd name="connsiteY1" fmla="*/ 1212 h 2604844"/>
                <a:gd name="connsiteX2" fmla="*/ 2999232 w 8595360"/>
                <a:gd name="connsiteY2" fmla="*/ 2592012 h 2604844"/>
                <a:gd name="connsiteX3" fmla="*/ 4986528 w 8595360"/>
                <a:gd name="connsiteY3" fmla="*/ 19500 h 2604844"/>
                <a:gd name="connsiteX4" fmla="*/ 6955536 w 8595360"/>
                <a:gd name="connsiteY4" fmla="*/ 2604204 h 2604844"/>
                <a:gd name="connsiteX5" fmla="*/ 8595360 w 8595360"/>
                <a:gd name="connsiteY5" fmla="*/ 214572 h 2604844"/>
                <a:gd name="connsiteX0" fmla="*/ 0 w 8595360"/>
                <a:gd name="connsiteY0" fmla="*/ 1304545 h 2603633"/>
                <a:gd name="connsiteX1" fmla="*/ 1085088 w 8595360"/>
                <a:gd name="connsiteY1" fmla="*/ 1 h 2603633"/>
                <a:gd name="connsiteX2" fmla="*/ 2999232 w 8595360"/>
                <a:gd name="connsiteY2" fmla="*/ 2590801 h 2603633"/>
                <a:gd name="connsiteX3" fmla="*/ 4986528 w 8595360"/>
                <a:gd name="connsiteY3" fmla="*/ 18289 h 2603633"/>
                <a:gd name="connsiteX4" fmla="*/ 6955536 w 8595360"/>
                <a:gd name="connsiteY4" fmla="*/ 2602993 h 2603633"/>
                <a:gd name="connsiteX5" fmla="*/ 8595360 w 8595360"/>
                <a:gd name="connsiteY5" fmla="*/ 213361 h 2603633"/>
                <a:gd name="connsiteX0" fmla="*/ 0 w 8595360"/>
                <a:gd name="connsiteY0" fmla="*/ 1304545 h 2603491"/>
                <a:gd name="connsiteX1" fmla="*/ 1085088 w 8595360"/>
                <a:gd name="connsiteY1" fmla="*/ 1 h 2603491"/>
                <a:gd name="connsiteX2" fmla="*/ 2999232 w 8595360"/>
                <a:gd name="connsiteY2" fmla="*/ 2590801 h 2603491"/>
                <a:gd name="connsiteX3" fmla="*/ 4986528 w 8595360"/>
                <a:gd name="connsiteY3" fmla="*/ 18289 h 2603491"/>
                <a:gd name="connsiteX4" fmla="*/ 6955536 w 8595360"/>
                <a:gd name="connsiteY4" fmla="*/ 2602993 h 2603491"/>
                <a:gd name="connsiteX5" fmla="*/ 8595360 w 8595360"/>
                <a:gd name="connsiteY5" fmla="*/ 213361 h 2603491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  <a:gd name="connsiteX0" fmla="*/ 0 w 8595360"/>
                <a:gd name="connsiteY0" fmla="*/ 1304545 h 2603484"/>
                <a:gd name="connsiteX1" fmla="*/ 1085088 w 8595360"/>
                <a:gd name="connsiteY1" fmla="*/ 1 h 2603484"/>
                <a:gd name="connsiteX2" fmla="*/ 2999232 w 8595360"/>
                <a:gd name="connsiteY2" fmla="*/ 2590801 h 2603484"/>
                <a:gd name="connsiteX3" fmla="*/ 4986528 w 8595360"/>
                <a:gd name="connsiteY3" fmla="*/ 18289 h 2603484"/>
                <a:gd name="connsiteX4" fmla="*/ 6955536 w 8595360"/>
                <a:gd name="connsiteY4" fmla="*/ 2602993 h 2603484"/>
                <a:gd name="connsiteX5" fmla="*/ 8595360 w 8595360"/>
                <a:gd name="connsiteY5" fmla="*/ 213361 h 260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5360" h="2603484">
                  <a:moveTo>
                    <a:pt x="0" y="1304545"/>
                  </a:moveTo>
                  <a:cubicBezTo>
                    <a:pt x="6096" y="1310133"/>
                    <a:pt x="536448" y="-1015"/>
                    <a:pt x="1085088" y="1"/>
                  </a:cubicBezTo>
                  <a:cubicBezTo>
                    <a:pt x="1633728" y="1017"/>
                    <a:pt x="2348992" y="2587753"/>
                    <a:pt x="2999232" y="2590801"/>
                  </a:cubicBezTo>
                  <a:cubicBezTo>
                    <a:pt x="3649472" y="2593849"/>
                    <a:pt x="4327144" y="16257"/>
                    <a:pt x="4986528" y="18289"/>
                  </a:cubicBezTo>
                  <a:cubicBezTo>
                    <a:pt x="5645912" y="20321"/>
                    <a:pt x="6354064" y="2570481"/>
                    <a:pt x="6955536" y="2602993"/>
                  </a:cubicBezTo>
                  <a:cubicBezTo>
                    <a:pt x="7557008" y="2635505"/>
                    <a:pt x="7935976" y="1046481"/>
                    <a:pt x="8595360" y="213361"/>
                  </a:cubicBezTo>
                </a:path>
              </a:pathLst>
            </a:custGeom>
            <a:noFill/>
            <a:ln w="38100">
              <a:solidFill>
                <a:srgbClr val="D32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" name="Прямая со стрелкой 2">
              <a:extLst>
                <a:ext uri="{FF2B5EF4-FFF2-40B4-BE49-F238E27FC236}">
                  <a16:creationId xmlns:a16="http://schemas.microsoft.com/office/drawing/2014/main" id="{49B47A37-E3F0-42BE-A5A1-EEC1F2DDD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838" y="1754062"/>
              <a:ext cx="0" cy="34845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id="{6CFF8AA1-8339-43A9-80B5-890E858F2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5630" y="4029541"/>
              <a:ext cx="391341" cy="217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61">
                  <a:extLst>
                    <a:ext uri="{FF2B5EF4-FFF2-40B4-BE49-F238E27FC236}">
                      <a16:creationId xmlns:a16="http://schemas.microsoft.com/office/drawing/2014/main" id="{828403CD-4368-496E-BA69-36836F4418CF}"/>
                    </a:ext>
                  </a:extLst>
                </p:cNvPr>
                <p:cNvSpPr/>
                <p:nvPr/>
              </p:nvSpPr>
              <p:spPr>
                <a:xfrm>
                  <a:off x="5251477" y="3573897"/>
                  <a:ext cx="88226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26" name="Прямоугольник 61">
                  <a:extLst>
                    <a:ext uri="{FF2B5EF4-FFF2-40B4-BE49-F238E27FC236}">
                      <a16:creationId xmlns:a16="http://schemas.microsoft.com/office/drawing/2014/main" id="{828403CD-4368-496E-BA69-36836F441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477" y="3573897"/>
                  <a:ext cx="882266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61">
                  <a:extLst>
                    <a:ext uri="{FF2B5EF4-FFF2-40B4-BE49-F238E27FC236}">
                      <a16:creationId xmlns:a16="http://schemas.microsoft.com/office/drawing/2014/main" id="{EE0CD7A3-45D8-4C98-8CD0-02AF350FF6C7}"/>
                    </a:ext>
                  </a:extLst>
                </p:cNvPr>
                <p:cNvSpPr/>
                <p:nvPr/>
              </p:nvSpPr>
              <p:spPr>
                <a:xfrm>
                  <a:off x="6404166" y="3116236"/>
                  <a:ext cx="31003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28" name="Прямоугольник 61">
                  <a:extLst>
                    <a:ext uri="{FF2B5EF4-FFF2-40B4-BE49-F238E27FC236}">
                      <a16:creationId xmlns:a16="http://schemas.microsoft.com/office/drawing/2014/main" id="{EE0CD7A3-45D8-4C98-8CD0-02AF350FF6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66" y="3116236"/>
                  <a:ext cx="310036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61">
                  <a:extLst>
                    <a:ext uri="{FF2B5EF4-FFF2-40B4-BE49-F238E27FC236}">
                      <a16:creationId xmlns:a16="http://schemas.microsoft.com/office/drawing/2014/main" id="{8B1A0502-D552-4785-B075-CD175788CA1B}"/>
                    </a:ext>
                  </a:extLst>
                </p:cNvPr>
                <p:cNvSpPr/>
                <p:nvPr/>
              </p:nvSpPr>
              <p:spPr>
                <a:xfrm>
                  <a:off x="10056571" y="3116236"/>
                  <a:ext cx="479976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29" name="Прямоугольник 61">
                  <a:extLst>
                    <a:ext uri="{FF2B5EF4-FFF2-40B4-BE49-F238E27FC236}">
                      <a16:creationId xmlns:a16="http://schemas.microsoft.com/office/drawing/2014/main" id="{8B1A0502-D552-4785-B075-CD175788C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571" y="3116236"/>
                  <a:ext cx="47997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C2C9CA38-AC52-4A44-AE34-A135B629C472}"/>
                </a:ext>
              </a:extLst>
            </p:cNvPr>
            <p:cNvCxnSpPr>
              <a:cxnSpLocks/>
            </p:cNvCxnSpPr>
            <p:nvPr/>
          </p:nvCxnSpPr>
          <p:spPr>
            <a:xfrm>
              <a:off x="3767443" y="2356080"/>
              <a:ext cx="0" cy="12927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F41C6923-5DBA-4B45-9F93-2DEA9DDEF4A5}"/>
              </a:ext>
            </a:extLst>
          </p:cNvPr>
          <p:cNvSpPr/>
          <p:nvPr/>
        </p:nvSpPr>
        <p:spPr>
          <a:xfrm>
            <a:off x="888235" y="5809420"/>
            <a:ext cx="12623742" cy="982287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елементах електричного кола, що мають тільки активний опір, коливання сили струму і напруги збігаються за фазою </a:t>
            </a:r>
          </a:p>
        </p:txBody>
      </p:sp>
      <p:sp>
        <p:nvSpPr>
          <p:cNvPr id="27" name="Button Color - Down">
            <a:extLst>
              <a:ext uri="{FF2B5EF4-FFF2-40B4-BE49-F238E27FC236}">
                <a16:creationId xmlns:a16="http://schemas.microsoft.com/office/drawing/2014/main" id="{47C6F293-2A4A-43EB-841A-5123BD09CAF6}"/>
              </a:ext>
            </a:extLst>
          </p:cNvPr>
          <p:cNvSpPr/>
          <p:nvPr/>
        </p:nvSpPr>
        <p:spPr>
          <a:xfrm>
            <a:off x="888235" y="6956905"/>
            <a:ext cx="12623742" cy="98228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Яке значення (миттєве, середнє, діюче) сили струму або напруги прийняли для характеристики цього струму?</a:t>
            </a:r>
          </a:p>
        </p:txBody>
      </p:sp>
    </p:spTree>
    <p:extLst>
      <p:ext uri="{BB962C8B-B14F-4D97-AF65-F5344CB8AC3E}">
        <p14:creationId xmlns:p14="http://schemas.microsoft.com/office/powerpoint/2010/main" val="1376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Діючі значення сили струму і напруги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82828C0C-164C-4F78-8AFC-CBFED340FA30}"/>
              </a:ext>
            </a:extLst>
          </p:cNvPr>
          <p:cNvGrpSpPr/>
          <p:nvPr/>
        </p:nvGrpSpPr>
        <p:grpSpPr>
          <a:xfrm>
            <a:off x="1120100" y="1714664"/>
            <a:ext cx="4820375" cy="4431504"/>
            <a:chOff x="866864" y="1378924"/>
            <a:chExt cx="5185577" cy="4767244"/>
          </a:xfrm>
        </p:grpSpPr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58298FEC-E82C-4FAD-9EB8-94A16118D417}"/>
                </a:ext>
              </a:extLst>
            </p:cNvPr>
            <p:cNvCxnSpPr>
              <a:cxnSpLocks/>
            </p:cNvCxnSpPr>
            <p:nvPr/>
          </p:nvCxnSpPr>
          <p:spPr>
            <a:xfrm>
              <a:off x="5810381" y="1821178"/>
              <a:ext cx="0" cy="158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809E7799-3A71-4AA8-BCCF-7A11D5C80B53}"/>
                </a:ext>
              </a:extLst>
            </p:cNvPr>
            <p:cNvCxnSpPr>
              <a:cxnSpLocks/>
            </p:cNvCxnSpPr>
            <p:nvPr/>
          </p:nvCxnSpPr>
          <p:spPr>
            <a:xfrm>
              <a:off x="5813796" y="4341630"/>
              <a:ext cx="0" cy="158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F1AE3D05-D3D1-43D3-B924-6CAE0F0B2FBC}"/>
                </a:ext>
              </a:extLst>
            </p:cNvPr>
            <p:cNvCxnSpPr>
              <a:cxnSpLocks/>
            </p:cNvCxnSpPr>
            <p:nvPr/>
          </p:nvCxnSpPr>
          <p:spPr>
            <a:xfrm>
              <a:off x="1979360" y="1821178"/>
              <a:ext cx="0" cy="329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59DDA681-EBFC-4836-B572-62E4491026CA}"/>
                </a:ext>
              </a:extLst>
            </p:cNvPr>
            <p:cNvCxnSpPr>
              <a:cxnSpLocks/>
            </p:cNvCxnSpPr>
            <p:nvPr/>
          </p:nvCxnSpPr>
          <p:spPr>
            <a:xfrm>
              <a:off x="1979360" y="1821178"/>
              <a:ext cx="38310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2D541B18-7BA7-4B52-AEC4-358BD3C6774F}"/>
                </a:ext>
              </a:extLst>
            </p:cNvPr>
            <p:cNvCxnSpPr>
              <a:cxnSpLocks/>
            </p:cNvCxnSpPr>
            <p:nvPr/>
          </p:nvCxnSpPr>
          <p:spPr>
            <a:xfrm>
              <a:off x="3930869" y="5925804"/>
              <a:ext cx="19005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5C8C7DF6-7CE1-412B-A1F2-8B460DC014AF}"/>
                </a:ext>
              </a:extLst>
            </p:cNvPr>
            <p:cNvCxnSpPr>
              <a:cxnSpLocks/>
            </p:cNvCxnSpPr>
            <p:nvPr/>
          </p:nvCxnSpPr>
          <p:spPr>
            <a:xfrm>
              <a:off x="1958340" y="5118538"/>
              <a:ext cx="12368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2">
              <a:extLst>
                <a:ext uri="{FF2B5EF4-FFF2-40B4-BE49-F238E27FC236}">
                  <a16:creationId xmlns:a16="http://schemas.microsoft.com/office/drawing/2014/main" id="{BD7D9A13-2A0B-48B5-86F9-AE49C9B9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171693" y="5108028"/>
              <a:ext cx="0" cy="6285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8F0ACECC-1C5F-45CE-BE0E-CBC8BA30C087}"/>
                </a:ext>
              </a:extLst>
            </p:cNvPr>
            <p:cNvSpPr/>
            <p:nvPr/>
          </p:nvSpPr>
          <p:spPr>
            <a:xfrm>
              <a:off x="2792468" y="5747136"/>
              <a:ext cx="1138399" cy="3990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Прямоугольник 61">
                  <a:extLst>
                    <a:ext uri="{FF2B5EF4-FFF2-40B4-BE49-F238E27FC236}">
                      <a16:creationId xmlns:a16="http://schemas.microsoft.com/office/drawing/2014/main" id="{55AC1DFB-BB84-4D8A-8A8C-00DA2CA53C7A}"/>
                    </a:ext>
                  </a:extLst>
                </p:cNvPr>
                <p:cNvSpPr/>
                <p:nvPr/>
              </p:nvSpPr>
              <p:spPr>
                <a:xfrm>
                  <a:off x="5568321" y="3487488"/>
                  <a:ext cx="484120" cy="707886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ru-RU" sz="4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0" name="Прямоугольник 61">
                  <a:extLst>
                    <a:ext uri="{FF2B5EF4-FFF2-40B4-BE49-F238E27FC236}">
                      <a16:creationId xmlns:a16="http://schemas.microsoft.com/office/drawing/2014/main" id="{55AC1DFB-BB84-4D8A-8A8C-00DA2CA5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321" y="3487488"/>
                  <a:ext cx="48412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4874AF2-06D8-48F5-92ED-05E26C680174}"/>
                </a:ext>
              </a:extLst>
            </p:cNvPr>
            <p:cNvSpPr/>
            <p:nvPr/>
          </p:nvSpPr>
          <p:spPr>
            <a:xfrm>
              <a:off x="5722751" y="3332637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8F66D0A9-F522-4630-A9D3-F5651D7B3521}"/>
                </a:ext>
              </a:extLst>
            </p:cNvPr>
            <p:cNvSpPr/>
            <p:nvPr/>
          </p:nvSpPr>
          <p:spPr>
            <a:xfrm>
              <a:off x="5722751" y="4183626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9D95BC0-06D0-4B67-AC41-421378558D95}"/>
                </a:ext>
              </a:extLst>
            </p:cNvPr>
            <p:cNvSpPr/>
            <p:nvPr/>
          </p:nvSpPr>
          <p:spPr>
            <a:xfrm>
              <a:off x="3372167" y="1378924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Блок-схема: вузол підсумовування 45">
              <a:extLst>
                <a:ext uri="{FF2B5EF4-FFF2-40B4-BE49-F238E27FC236}">
                  <a16:creationId xmlns:a16="http://schemas.microsoft.com/office/drawing/2014/main" id="{CAC2DBC0-8A77-45CF-877A-3B232FDE8676}"/>
                </a:ext>
              </a:extLst>
            </p:cNvPr>
            <p:cNvSpPr/>
            <p:nvPr/>
          </p:nvSpPr>
          <p:spPr>
            <a:xfrm>
              <a:off x="1529360" y="3139202"/>
              <a:ext cx="900000" cy="90000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61">
                  <a:extLst>
                    <a:ext uri="{FF2B5EF4-FFF2-40B4-BE49-F238E27FC236}">
                      <a16:creationId xmlns:a16="http://schemas.microsoft.com/office/drawing/2014/main" id="{292FB560-8A5B-49AB-94A5-4312F825F2F4}"/>
                    </a:ext>
                  </a:extLst>
                </p:cNvPr>
                <p:cNvSpPr/>
                <p:nvPr/>
              </p:nvSpPr>
              <p:spPr>
                <a:xfrm>
                  <a:off x="3531793" y="1511943"/>
                  <a:ext cx="484095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7" name="Прямоугольник 61">
                  <a:extLst>
                    <a:ext uri="{FF2B5EF4-FFF2-40B4-BE49-F238E27FC236}">
                      <a16:creationId xmlns:a16="http://schemas.microsoft.com/office/drawing/2014/main" id="{292FB560-8A5B-49AB-94A5-4312F825F2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793" y="1511943"/>
                  <a:ext cx="484095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8108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3AF455FD-4068-448D-8B09-677A694D8C8C}"/>
                    </a:ext>
                  </a:extLst>
                </p:cNvPr>
                <p:cNvSpPr/>
                <p:nvPr/>
              </p:nvSpPr>
              <p:spPr>
                <a:xfrm>
                  <a:off x="866864" y="3760476"/>
                  <a:ext cx="975214" cy="628890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сер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3AF455FD-4068-448D-8B09-677A694D8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64" y="3760476"/>
                  <a:ext cx="975214" cy="6288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17B27F5A-ABD7-4C54-BF81-AB631874D28E}"/>
              </a:ext>
            </a:extLst>
          </p:cNvPr>
          <p:cNvGrpSpPr/>
          <p:nvPr/>
        </p:nvGrpSpPr>
        <p:grpSpPr>
          <a:xfrm>
            <a:off x="8304246" y="1714664"/>
            <a:ext cx="4426035" cy="4431504"/>
            <a:chOff x="8080886" y="1378924"/>
            <a:chExt cx="4761361" cy="4767244"/>
          </a:xfrm>
        </p:grpSpPr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id="{92376F96-FA11-482D-BBA6-742ED428EFCD}"/>
                </a:ext>
              </a:extLst>
            </p:cNvPr>
            <p:cNvCxnSpPr>
              <a:cxnSpLocks/>
            </p:cNvCxnSpPr>
            <p:nvPr/>
          </p:nvCxnSpPr>
          <p:spPr>
            <a:xfrm>
              <a:off x="12531517" y="1821178"/>
              <a:ext cx="0" cy="1318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4FB335AD-30E4-4B0F-983E-3DFEFFB21523}"/>
                </a:ext>
              </a:extLst>
            </p:cNvPr>
            <p:cNvCxnSpPr>
              <a:cxnSpLocks/>
            </p:cNvCxnSpPr>
            <p:nvPr/>
          </p:nvCxnSpPr>
          <p:spPr>
            <a:xfrm>
              <a:off x="12534932" y="4572000"/>
              <a:ext cx="0" cy="1353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642B3F59-EA3A-4380-B66F-B6637DE0E54B}"/>
                </a:ext>
              </a:extLst>
            </p:cNvPr>
            <p:cNvCxnSpPr>
              <a:cxnSpLocks/>
            </p:cNvCxnSpPr>
            <p:nvPr/>
          </p:nvCxnSpPr>
          <p:spPr>
            <a:xfrm>
              <a:off x="8700496" y="1821178"/>
              <a:ext cx="0" cy="329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1817A61C-8704-4F4A-866D-0AC22F64D725}"/>
                </a:ext>
              </a:extLst>
            </p:cNvPr>
            <p:cNvCxnSpPr>
              <a:cxnSpLocks/>
            </p:cNvCxnSpPr>
            <p:nvPr/>
          </p:nvCxnSpPr>
          <p:spPr>
            <a:xfrm>
              <a:off x="8700496" y="1821178"/>
              <a:ext cx="38310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440A1182-E0A3-4811-AC6D-22A3DA24AC0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005" y="5925804"/>
              <a:ext cx="19005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E682C25A-1DE7-4CD6-9AB1-83FCE5CD17F1}"/>
                </a:ext>
              </a:extLst>
            </p:cNvPr>
            <p:cNvCxnSpPr>
              <a:cxnSpLocks/>
            </p:cNvCxnSpPr>
            <p:nvPr/>
          </p:nvCxnSpPr>
          <p:spPr>
            <a:xfrm>
              <a:off x="8679476" y="5118538"/>
              <a:ext cx="12368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2">
              <a:extLst>
                <a:ext uri="{FF2B5EF4-FFF2-40B4-BE49-F238E27FC236}">
                  <a16:creationId xmlns:a16="http://schemas.microsoft.com/office/drawing/2014/main" id="{B9F2913F-0ED8-4DFA-B4BD-B0E4989DD7A5}"/>
                </a:ext>
              </a:extLst>
            </p:cNvPr>
            <p:cNvCxnSpPr>
              <a:cxnSpLocks/>
            </p:cNvCxnSpPr>
            <p:nvPr/>
          </p:nvCxnSpPr>
          <p:spPr>
            <a:xfrm>
              <a:off x="9892829" y="5108028"/>
              <a:ext cx="0" cy="6285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кутник 55">
              <a:extLst>
                <a:ext uri="{FF2B5EF4-FFF2-40B4-BE49-F238E27FC236}">
                  <a16:creationId xmlns:a16="http://schemas.microsoft.com/office/drawing/2014/main" id="{0E9F15F7-1154-48BA-8954-20257062FAD2}"/>
                </a:ext>
              </a:extLst>
            </p:cNvPr>
            <p:cNvSpPr/>
            <p:nvPr/>
          </p:nvSpPr>
          <p:spPr>
            <a:xfrm>
              <a:off x="9513604" y="5747136"/>
              <a:ext cx="1138399" cy="3990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85BC27A7-3717-46DB-BB7A-60942BA78819}"/>
                </a:ext>
              </a:extLst>
            </p:cNvPr>
            <p:cNvSpPr/>
            <p:nvPr/>
          </p:nvSpPr>
          <p:spPr>
            <a:xfrm>
              <a:off x="10093303" y="1378924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Блок-схема: вузол підсумовування 60">
              <a:extLst>
                <a:ext uri="{FF2B5EF4-FFF2-40B4-BE49-F238E27FC236}">
                  <a16:creationId xmlns:a16="http://schemas.microsoft.com/office/drawing/2014/main" id="{53C3D77D-A7EC-40D5-BE05-472E9FFA0C1F}"/>
                </a:ext>
              </a:extLst>
            </p:cNvPr>
            <p:cNvSpPr/>
            <p:nvPr/>
          </p:nvSpPr>
          <p:spPr>
            <a:xfrm>
              <a:off x="8250496" y="3139202"/>
              <a:ext cx="900000" cy="90000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4A6DC18-E03F-4344-A47D-5A9E82035888}"/>
                    </a:ext>
                  </a:extLst>
                </p:cNvPr>
                <p:cNvSpPr/>
                <p:nvPr/>
              </p:nvSpPr>
              <p:spPr>
                <a:xfrm>
                  <a:off x="10252929" y="1511943"/>
                  <a:ext cx="484095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4A6DC18-E03F-4344-A47D-5A9E820358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929" y="1511943"/>
                  <a:ext cx="484095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081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Прямоугольник 61">
                  <a:extLst>
                    <a:ext uri="{FF2B5EF4-FFF2-40B4-BE49-F238E27FC236}">
                      <a16:creationId xmlns:a16="http://schemas.microsoft.com/office/drawing/2014/main" id="{8BC54FF8-0FF6-478B-B5FC-056D9F8886F7}"/>
                    </a:ext>
                  </a:extLst>
                </p:cNvPr>
                <p:cNvSpPr/>
                <p:nvPr/>
              </p:nvSpPr>
              <p:spPr>
                <a:xfrm>
                  <a:off x="8080886" y="2655815"/>
                  <a:ext cx="48903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3" name="Прямоугольник 61">
                  <a:extLst>
                    <a:ext uri="{FF2B5EF4-FFF2-40B4-BE49-F238E27FC236}">
                      <a16:creationId xmlns:a16="http://schemas.microsoft.com/office/drawing/2014/main" id="{8BC54FF8-0FF6-478B-B5FC-056D9F8886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0886" y="2655815"/>
                  <a:ext cx="48903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A1FCA94A-A703-4CE1-9461-7E0E722017B2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897" y="3139202"/>
              <a:ext cx="5963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>
              <a:extLst>
                <a:ext uri="{FF2B5EF4-FFF2-40B4-BE49-F238E27FC236}">
                  <a16:creationId xmlns:a16="http://schemas.microsoft.com/office/drawing/2014/main" id="{F4F9CAC6-7C9D-4B71-B951-A7D298D34C0D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897" y="4389366"/>
              <a:ext cx="5963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>
              <a:extLst>
                <a:ext uri="{FF2B5EF4-FFF2-40B4-BE49-F238E27FC236}">
                  <a16:creationId xmlns:a16="http://schemas.microsoft.com/office/drawing/2014/main" id="{50EC63BA-9484-4E38-BA3D-1E9D31158C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98182" y="3332637"/>
              <a:ext cx="3087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>
              <a:extLst>
                <a:ext uri="{FF2B5EF4-FFF2-40B4-BE49-F238E27FC236}">
                  <a16:creationId xmlns:a16="http://schemas.microsoft.com/office/drawing/2014/main" id="{2A8A65B1-CFFF-4258-BB1B-4C8AD0B14EA3}"/>
                </a:ext>
              </a:extLst>
            </p:cNvPr>
            <p:cNvCxnSpPr>
              <a:cxnSpLocks/>
            </p:cNvCxnSpPr>
            <p:nvPr/>
          </p:nvCxnSpPr>
          <p:spPr>
            <a:xfrm>
              <a:off x="12398182" y="4567603"/>
              <a:ext cx="3087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>
              <a:extLst>
                <a:ext uri="{FF2B5EF4-FFF2-40B4-BE49-F238E27FC236}">
                  <a16:creationId xmlns:a16="http://schemas.microsoft.com/office/drawing/2014/main" id="{F9CC66D1-EE4D-4349-95B3-F2655018F565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537" y="3332637"/>
              <a:ext cx="0" cy="2565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>
              <a:extLst>
                <a:ext uri="{FF2B5EF4-FFF2-40B4-BE49-F238E27FC236}">
                  <a16:creationId xmlns:a16="http://schemas.microsoft.com/office/drawing/2014/main" id="{14755DFD-C950-417E-873D-B6226E557CB9}"/>
                </a:ext>
              </a:extLst>
            </p:cNvPr>
            <p:cNvCxnSpPr>
              <a:cxnSpLocks/>
            </p:cNvCxnSpPr>
            <p:nvPr/>
          </p:nvCxnSpPr>
          <p:spPr>
            <a:xfrm>
              <a:off x="12544072" y="3708145"/>
              <a:ext cx="0" cy="2565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>
              <a:extLst>
                <a:ext uri="{FF2B5EF4-FFF2-40B4-BE49-F238E27FC236}">
                  <a16:creationId xmlns:a16="http://schemas.microsoft.com/office/drawing/2014/main" id="{E8DE32F9-A232-4AA5-9F48-CC6245399C40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537" y="4132801"/>
              <a:ext cx="0" cy="2565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Button Color - Down">
            <a:extLst>
              <a:ext uri="{FF2B5EF4-FFF2-40B4-BE49-F238E27FC236}">
                <a16:creationId xmlns:a16="http://schemas.microsoft.com/office/drawing/2014/main" id="{B703ADBC-31D9-4900-92E0-0AC19060A263}"/>
              </a:ext>
            </a:extLst>
          </p:cNvPr>
          <p:cNvSpPr/>
          <p:nvPr/>
        </p:nvSpPr>
        <p:spPr>
          <a:xfrm>
            <a:off x="2083642" y="1135352"/>
            <a:ext cx="3702426" cy="49627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Змінний струм</a:t>
            </a:r>
          </a:p>
        </p:txBody>
      </p:sp>
      <p:sp>
        <p:nvSpPr>
          <p:cNvPr id="58" name="Button Color - Down">
            <a:extLst>
              <a:ext uri="{FF2B5EF4-FFF2-40B4-BE49-F238E27FC236}">
                <a16:creationId xmlns:a16="http://schemas.microsoft.com/office/drawing/2014/main" id="{7384D0C0-DBDC-4683-8174-9D8AE6904E17}"/>
              </a:ext>
            </a:extLst>
          </p:cNvPr>
          <p:cNvSpPr/>
          <p:nvPr/>
        </p:nvSpPr>
        <p:spPr>
          <a:xfrm>
            <a:off x="8758835" y="1140107"/>
            <a:ext cx="3702426" cy="49627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Постійний струм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A8D951D4-8BC9-4E7C-9690-2AE9D6D9BCD5}"/>
                  </a:ext>
                </a:extLst>
              </p:cNvPr>
              <p:cNvSpPr/>
              <p:nvPr/>
            </p:nvSpPr>
            <p:spPr>
              <a:xfrm>
                <a:off x="1380762" y="6311998"/>
                <a:ext cx="2795080" cy="165210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Маємо дві </a:t>
                </a:r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однакові лампи опором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кожна</a:t>
                </a:r>
                <a:endParaRPr lang="uk-UA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A8D951D4-8BC9-4E7C-9690-2AE9D6D9B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62" y="6311998"/>
                <a:ext cx="2795080" cy="1652101"/>
              </a:xfrm>
              <a:prstGeom prst="rect">
                <a:avLst/>
              </a:prstGeom>
              <a:blipFill>
                <a:blip r:embed="rId9"/>
                <a:stretch>
                  <a:fillRect l="-2802" t="-6859" r="-6466" b="-13357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Button Color - Down">
            <a:extLst>
              <a:ext uri="{FF2B5EF4-FFF2-40B4-BE49-F238E27FC236}">
                <a16:creationId xmlns:a16="http://schemas.microsoft.com/office/drawing/2014/main" id="{29B0571F-2744-4B9F-B7AE-86DED04478FE}"/>
              </a:ext>
            </a:extLst>
          </p:cNvPr>
          <p:cNvSpPr/>
          <p:nvPr/>
        </p:nvSpPr>
        <p:spPr>
          <a:xfrm>
            <a:off x="4671405" y="6311997"/>
            <a:ext cx="5093652" cy="165210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Пересуваючи повзунок реостата, слід домогтися, щоб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яскравість світіння обох ламп була однаковою</a:t>
            </a:r>
            <a:endParaRPr lang="uk-UA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Button Color - Down">
                <a:extLst>
                  <a:ext uri="{FF2B5EF4-FFF2-40B4-BE49-F238E27FC236}">
                    <a16:creationId xmlns:a16="http://schemas.microsoft.com/office/drawing/2014/main" id="{DBE7D409-500A-4E16-A247-5EE7EE661704}"/>
                  </a:ext>
                </a:extLst>
              </p:cNvPr>
              <p:cNvSpPr/>
              <p:nvPr/>
            </p:nvSpPr>
            <p:spPr>
              <a:xfrm>
                <a:off x="10517557" y="6574930"/>
                <a:ext cx="2531056" cy="112044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сер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Button Color - Down">
                <a:extLst>
                  <a:ext uri="{FF2B5EF4-FFF2-40B4-BE49-F238E27FC236}">
                    <a16:creationId xmlns:a16="http://schemas.microsoft.com/office/drawing/2014/main" id="{DBE7D409-500A-4E16-A247-5EE7EE661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557" y="6574930"/>
                <a:ext cx="2531056" cy="1120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3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Діючі значення сили струму і напруги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82828C0C-164C-4F78-8AFC-CBFED340FA30}"/>
              </a:ext>
            </a:extLst>
          </p:cNvPr>
          <p:cNvGrpSpPr/>
          <p:nvPr/>
        </p:nvGrpSpPr>
        <p:grpSpPr>
          <a:xfrm>
            <a:off x="1120100" y="1229473"/>
            <a:ext cx="4820375" cy="4431504"/>
            <a:chOff x="866864" y="1378924"/>
            <a:chExt cx="5185577" cy="4767244"/>
          </a:xfrm>
        </p:grpSpPr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58298FEC-E82C-4FAD-9EB8-94A16118D417}"/>
                </a:ext>
              </a:extLst>
            </p:cNvPr>
            <p:cNvCxnSpPr>
              <a:cxnSpLocks/>
            </p:cNvCxnSpPr>
            <p:nvPr/>
          </p:nvCxnSpPr>
          <p:spPr>
            <a:xfrm>
              <a:off x="5810381" y="1821178"/>
              <a:ext cx="0" cy="158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809E7799-3A71-4AA8-BCCF-7A11D5C80B53}"/>
                </a:ext>
              </a:extLst>
            </p:cNvPr>
            <p:cNvCxnSpPr>
              <a:cxnSpLocks/>
            </p:cNvCxnSpPr>
            <p:nvPr/>
          </p:nvCxnSpPr>
          <p:spPr>
            <a:xfrm>
              <a:off x="5813796" y="4341630"/>
              <a:ext cx="0" cy="158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F1AE3D05-D3D1-43D3-B924-6CAE0F0B2FBC}"/>
                </a:ext>
              </a:extLst>
            </p:cNvPr>
            <p:cNvCxnSpPr>
              <a:cxnSpLocks/>
            </p:cNvCxnSpPr>
            <p:nvPr/>
          </p:nvCxnSpPr>
          <p:spPr>
            <a:xfrm>
              <a:off x="1979360" y="1821178"/>
              <a:ext cx="0" cy="329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59DDA681-EBFC-4836-B572-62E4491026CA}"/>
                </a:ext>
              </a:extLst>
            </p:cNvPr>
            <p:cNvCxnSpPr>
              <a:cxnSpLocks/>
            </p:cNvCxnSpPr>
            <p:nvPr/>
          </p:nvCxnSpPr>
          <p:spPr>
            <a:xfrm>
              <a:off x="1979360" y="1821178"/>
              <a:ext cx="38310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2D541B18-7BA7-4B52-AEC4-358BD3C6774F}"/>
                </a:ext>
              </a:extLst>
            </p:cNvPr>
            <p:cNvCxnSpPr>
              <a:cxnSpLocks/>
            </p:cNvCxnSpPr>
            <p:nvPr/>
          </p:nvCxnSpPr>
          <p:spPr>
            <a:xfrm>
              <a:off x="3930869" y="5925804"/>
              <a:ext cx="19005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5C8C7DF6-7CE1-412B-A1F2-8B460DC014AF}"/>
                </a:ext>
              </a:extLst>
            </p:cNvPr>
            <p:cNvCxnSpPr>
              <a:cxnSpLocks/>
            </p:cNvCxnSpPr>
            <p:nvPr/>
          </p:nvCxnSpPr>
          <p:spPr>
            <a:xfrm>
              <a:off x="1958340" y="5118538"/>
              <a:ext cx="12368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2">
              <a:extLst>
                <a:ext uri="{FF2B5EF4-FFF2-40B4-BE49-F238E27FC236}">
                  <a16:creationId xmlns:a16="http://schemas.microsoft.com/office/drawing/2014/main" id="{BD7D9A13-2A0B-48B5-86F9-AE49C9B9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171693" y="5108028"/>
              <a:ext cx="0" cy="6285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8F0ACECC-1C5F-45CE-BE0E-CBC8BA30C087}"/>
                </a:ext>
              </a:extLst>
            </p:cNvPr>
            <p:cNvSpPr/>
            <p:nvPr/>
          </p:nvSpPr>
          <p:spPr>
            <a:xfrm>
              <a:off x="2792468" y="5747136"/>
              <a:ext cx="1138399" cy="3990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Прямоугольник 61">
                  <a:extLst>
                    <a:ext uri="{FF2B5EF4-FFF2-40B4-BE49-F238E27FC236}">
                      <a16:creationId xmlns:a16="http://schemas.microsoft.com/office/drawing/2014/main" id="{55AC1DFB-BB84-4D8A-8A8C-00DA2CA53C7A}"/>
                    </a:ext>
                  </a:extLst>
                </p:cNvPr>
                <p:cNvSpPr/>
                <p:nvPr/>
              </p:nvSpPr>
              <p:spPr>
                <a:xfrm>
                  <a:off x="5568321" y="3487488"/>
                  <a:ext cx="484120" cy="707886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ru-RU" sz="4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0" name="Прямоугольник 61">
                  <a:extLst>
                    <a:ext uri="{FF2B5EF4-FFF2-40B4-BE49-F238E27FC236}">
                      <a16:creationId xmlns:a16="http://schemas.microsoft.com/office/drawing/2014/main" id="{55AC1DFB-BB84-4D8A-8A8C-00DA2CA5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321" y="3487488"/>
                  <a:ext cx="48412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4874AF2-06D8-48F5-92ED-05E26C680174}"/>
                </a:ext>
              </a:extLst>
            </p:cNvPr>
            <p:cNvSpPr/>
            <p:nvPr/>
          </p:nvSpPr>
          <p:spPr>
            <a:xfrm>
              <a:off x="5722751" y="3332637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8F66D0A9-F522-4630-A9D3-F5651D7B3521}"/>
                </a:ext>
              </a:extLst>
            </p:cNvPr>
            <p:cNvSpPr/>
            <p:nvPr/>
          </p:nvSpPr>
          <p:spPr>
            <a:xfrm>
              <a:off x="5722751" y="4183626"/>
              <a:ext cx="205740" cy="205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9D95BC0-06D0-4B67-AC41-421378558D95}"/>
                </a:ext>
              </a:extLst>
            </p:cNvPr>
            <p:cNvSpPr/>
            <p:nvPr/>
          </p:nvSpPr>
          <p:spPr>
            <a:xfrm>
              <a:off x="3372167" y="1378924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Блок-схема: вузол підсумовування 45">
              <a:extLst>
                <a:ext uri="{FF2B5EF4-FFF2-40B4-BE49-F238E27FC236}">
                  <a16:creationId xmlns:a16="http://schemas.microsoft.com/office/drawing/2014/main" id="{CAC2DBC0-8A77-45CF-877A-3B232FDE8676}"/>
                </a:ext>
              </a:extLst>
            </p:cNvPr>
            <p:cNvSpPr/>
            <p:nvPr/>
          </p:nvSpPr>
          <p:spPr>
            <a:xfrm>
              <a:off x="1529360" y="3139202"/>
              <a:ext cx="900000" cy="90000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61">
                  <a:extLst>
                    <a:ext uri="{FF2B5EF4-FFF2-40B4-BE49-F238E27FC236}">
                      <a16:creationId xmlns:a16="http://schemas.microsoft.com/office/drawing/2014/main" id="{292FB560-8A5B-49AB-94A5-4312F825F2F4}"/>
                    </a:ext>
                  </a:extLst>
                </p:cNvPr>
                <p:cNvSpPr/>
                <p:nvPr/>
              </p:nvSpPr>
              <p:spPr>
                <a:xfrm>
                  <a:off x="3531793" y="1511943"/>
                  <a:ext cx="484095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7" name="Прямоугольник 61">
                  <a:extLst>
                    <a:ext uri="{FF2B5EF4-FFF2-40B4-BE49-F238E27FC236}">
                      <a16:creationId xmlns:a16="http://schemas.microsoft.com/office/drawing/2014/main" id="{292FB560-8A5B-49AB-94A5-4312F825F2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793" y="1511943"/>
                  <a:ext cx="484095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8108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3AF455FD-4068-448D-8B09-677A694D8C8C}"/>
                    </a:ext>
                  </a:extLst>
                </p:cNvPr>
                <p:cNvSpPr/>
                <p:nvPr/>
              </p:nvSpPr>
              <p:spPr>
                <a:xfrm>
                  <a:off x="866864" y="3760476"/>
                  <a:ext cx="975214" cy="628890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сер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48" name="Прямоугольник 61">
                  <a:extLst>
                    <a:ext uri="{FF2B5EF4-FFF2-40B4-BE49-F238E27FC236}">
                      <a16:creationId xmlns:a16="http://schemas.microsoft.com/office/drawing/2014/main" id="{3AF455FD-4068-448D-8B09-677A694D8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64" y="3760476"/>
                  <a:ext cx="975214" cy="6288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17B27F5A-ABD7-4C54-BF81-AB631874D28E}"/>
              </a:ext>
            </a:extLst>
          </p:cNvPr>
          <p:cNvGrpSpPr/>
          <p:nvPr/>
        </p:nvGrpSpPr>
        <p:grpSpPr>
          <a:xfrm>
            <a:off x="8304246" y="1229473"/>
            <a:ext cx="4426035" cy="4431504"/>
            <a:chOff x="8080886" y="1378924"/>
            <a:chExt cx="4761361" cy="4767244"/>
          </a:xfrm>
        </p:grpSpPr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id="{92376F96-FA11-482D-BBA6-742ED428EFCD}"/>
                </a:ext>
              </a:extLst>
            </p:cNvPr>
            <p:cNvCxnSpPr>
              <a:cxnSpLocks/>
            </p:cNvCxnSpPr>
            <p:nvPr/>
          </p:nvCxnSpPr>
          <p:spPr>
            <a:xfrm>
              <a:off x="12531517" y="1821178"/>
              <a:ext cx="0" cy="1318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4FB335AD-30E4-4B0F-983E-3DFEFFB21523}"/>
                </a:ext>
              </a:extLst>
            </p:cNvPr>
            <p:cNvCxnSpPr>
              <a:cxnSpLocks/>
            </p:cNvCxnSpPr>
            <p:nvPr/>
          </p:nvCxnSpPr>
          <p:spPr>
            <a:xfrm>
              <a:off x="12534932" y="4572000"/>
              <a:ext cx="0" cy="1353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642B3F59-EA3A-4380-B66F-B6637DE0E54B}"/>
                </a:ext>
              </a:extLst>
            </p:cNvPr>
            <p:cNvCxnSpPr>
              <a:cxnSpLocks/>
            </p:cNvCxnSpPr>
            <p:nvPr/>
          </p:nvCxnSpPr>
          <p:spPr>
            <a:xfrm>
              <a:off x="8700496" y="1821178"/>
              <a:ext cx="0" cy="329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1817A61C-8704-4F4A-866D-0AC22F64D725}"/>
                </a:ext>
              </a:extLst>
            </p:cNvPr>
            <p:cNvCxnSpPr>
              <a:cxnSpLocks/>
            </p:cNvCxnSpPr>
            <p:nvPr/>
          </p:nvCxnSpPr>
          <p:spPr>
            <a:xfrm>
              <a:off x="8700496" y="1821178"/>
              <a:ext cx="38310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440A1182-E0A3-4811-AC6D-22A3DA24AC0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005" y="5925804"/>
              <a:ext cx="19005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E682C25A-1DE7-4CD6-9AB1-83FCE5CD17F1}"/>
                </a:ext>
              </a:extLst>
            </p:cNvPr>
            <p:cNvCxnSpPr>
              <a:cxnSpLocks/>
            </p:cNvCxnSpPr>
            <p:nvPr/>
          </p:nvCxnSpPr>
          <p:spPr>
            <a:xfrm>
              <a:off x="8679476" y="5118538"/>
              <a:ext cx="12368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2">
              <a:extLst>
                <a:ext uri="{FF2B5EF4-FFF2-40B4-BE49-F238E27FC236}">
                  <a16:creationId xmlns:a16="http://schemas.microsoft.com/office/drawing/2014/main" id="{B9F2913F-0ED8-4DFA-B4BD-B0E4989DD7A5}"/>
                </a:ext>
              </a:extLst>
            </p:cNvPr>
            <p:cNvCxnSpPr>
              <a:cxnSpLocks/>
            </p:cNvCxnSpPr>
            <p:nvPr/>
          </p:nvCxnSpPr>
          <p:spPr>
            <a:xfrm>
              <a:off x="9892829" y="5108028"/>
              <a:ext cx="0" cy="6285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кутник 55">
              <a:extLst>
                <a:ext uri="{FF2B5EF4-FFF2-40B4-BE49-F238E27FC236}">
                  <a16:creationId xmlns:a16="http://schemas.microsoft.com/office/drawing/2014/main" id="{0E9F15F7-1154-48BA-8954-20257062FAD2}"/>
                </a:ext>
              </a:extLst>
            </p:cNvPr>
            <p:cNvSpPr/>
            <p:nvPr/>
          </p:nvSpPr>
          <p:spPr>
            <a:xfrm>
              <a:off x="9513604" y="5747136"/>
              <a:ext cx="1138399" cy="3990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85BC27A7-3717-46DB-BB7A-60942BA78819}"/>
                </a:ext>
              </a:extLst>
            </p:cNvPr>
            <p:cNvSpPr/>
            <p:nvPr/>
          </p:nvSpPr>
          <p:spPr>
            <a:xfrm>
              <a:off x="10093303" y="1378924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Блок-схема: вузол підсумовування 60">
              <a:extLst>
                <a:ext uri="{FF2B5EF4-FFF2-40B4-BE49-F238E27FC236}">
                  <a16:creationId xmlns:a16="http://schemas.microsoft.com/office/drawing/2014/main" id="{53C3D77D-A7EC-40D5-BE05-472E9FFA0C1F}"/>
                </a:ext>
              </a:extLst>
            </p:cNvPr>
            <p:cNvSpPr/>
            <p:nvPr/>
          </p:nvSpPr>
          <p:spPr>
            <a:xfrm>
              <a:off x="8250496" y="3139202"/>
              <a:ext cx="900000" cy="90000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4A6DC18-E03F-4344-A47D-5A9E82035888}"/>
                    </a:ext>
                  </a:extLst>
                </p:cNvPr>
                <p:cNvSpPr/>
                <p:nvPr/>
              </p:nvSpPr>
              <p:spPr>
                <a:xfrm>
                  <a:off x="10252929" y="1511943"/>
                  <a:ext cx="484095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F4A6DC18-E03F-4344-A47D-5A9E820358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929" y="1511943"/>
                  <a:ext cx="484095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081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Прямоугольник 61">
                  <a:extLst>
                    <a:ext uri="{FF2B5EF4-FFF2-40B4-BE49-F238E27FC236}">
                      <a16:creationId xmlns:a16="http://schemas.microsoft.com/office/drawing/2014/main" id="{8BC54FF8-0FF6-478B-B5FC-056D9F8886F7}"/>
                    </a:ext>
                  </a:extLst>
                </p:cNvPr>
                <p:cNvSpPr/>
                <p:nvPr/>
              </p:nvSpPr>
              <p:spPr>
                <a:xfrm>
                  <a:off x="8080886" y="2655815"/>
                  <a:ext cx="489030" cy="58477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ru-RU" sz="32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63" name="Прямоугольник 61">
                  <a:extLst>
                    <a:ext uri="{FF2B5EF4-FFF2-40B4-BE49-F238E27FC236}">
                      <a16:creationId xmlns:a16="http://schemas.microsoft.com/office/drawing/2014/main" id="{8BC54FF8-0FF6-478B-B5FC-056D9F8886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0886" y="2655815"/>
                  <a:ext cx="48903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A1FCA94A-A703-4CE1-9461-7E0E722017B2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897" y="3139202"/>
              <a:ext cx="5963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>
              <a:extLst>
                <a:ext uri="{FF2B5EF4-FFF2-40B4-BE49-F238E27FC236}">
                  <a16:creationId xmlns:a16="http://schemas.microsoft.com/office/drawing/2014/main" id="{F4F9CAC6-7C9D-4B71-B951-A7D298D34C0D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897" y="4389366"/>
              <a:ext cx="5963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>
              <a:extLst>
                <a:ext uri="{FF2B5EF4-FFF2-40B4-BE49-F238E27FC236}">
                  <a16:creationId xmlns:a16="http://schemas.microsoft.com/office/drawing/2014/main" id="{50EC63BA-9484-4E38-BA3D-1E9D31158C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98182" y="3332637"/>
              <a:ext cx="3087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>
              <a:extLst>
                <a:ext uri="{FF2B5EF4-FFF2-40B4-BE49-F238E27FC236}">
                  <a16:creationId xmlns:a16="http://schemas.microsoft.com/office/drawing/2014/main" id="{2A8A65B1-CFFF-4258-BB1B-4C8AD0B14EA3}"/>
                </a:ext>
              </a:extLst>
            </p:cNvPr>
            <p:cNvCxnSpPr>
              <a:cxnSpLocks/>
            </p:cNvCxnSpPr>
            <p:nvPr/>
          </p:nvCxnSpPr>
          <p:spPr>
            <a:xfrm>
              <a:off x="12398182" y="4567603"/>
              <a:ext cx="3087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>
              <a:extLst>
                <a:ext uri="{FF2B5EF4-FFF2-40B4-BE49-F238E27FC236}">
                  <a16:creationId xmlns:a16="http://schemas.microsoft.com/office/drawing/2014/main" id="{F9CC66D1-EE4D-4349-95B3-F2655018F565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537" y="3332637"/>
              <a:ext cx="0" cy="2565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>
              <a:extLst>
                <a:ext uri="{FF2B5EF4-FFF2-40B4-BE49-F238E27FC236}">
                  <a16:creationId xmlns:a16="http://schemas.microsoft.com/office/drawing/2014/main" id="{14755DFD-C950-417E-873D-B6226E557CB9}"/>
                </a:ext>
              </a:extLst>
            </p:cNvPr>
            <p:cNvCxnSpPr>
              <a:cxnSpLocks/>
            </p:cNvCxnSpPr>
            <p:nvPr/>
          </p:nvCxnSpPr>
          <p:spPr>
            <a:xfrm>
              <a:off x="12544072" y="3708145"/>
              <a:ext cx="0" cy="2565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>
              <a:extLst>
                <a:ext uri="{FF2B5EF4-FFF2-40B4-BE49-F238E27FC236}">
                  <a16:creationId xmlns:a16="http://schemas.microsoft.com/office/drawing/2014/main" id="{E8DE32F9-A232-4AA5-9F48-CC6245399C40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537" y="4132801"/>
              <a:ext cx="0" cy="2565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A3CB36E9-ED06-4E49-B4B4-7A5F6D4241BB}"/>
                  </a:ext>
                </a:extLst>
              </p:cNvPr>
              <p:cNvSpPr/>
              <p:nvPr/>
            </p:nvSpPr>
            <p:spPr>
              <a:xfrm>
                <a:off x="825041" y="5945702"/>
                <a:ext cx="12750129" cy="2027720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Діюче значення сили змінного струму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дорівнює силі такого постійного струму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за якого в тому самому активному опорі виділяється потужність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що дорівнює середній потужності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сер</m:t>
                        </m:r>
                      </m:sub>
                    </m:sSub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змінного струму: 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uk-UA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сер</m:t>
                        </m:r>
                      </m:sub>
                    </m:sSub>
                    <m:r>
                      <a:rPr lang="uk-UA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uk-UA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A3CB36E9-ED06-4E49-B4B4-7A5F6D42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41" y="5945702"/>
                <a:ext cx="12750129" cy="2027720"/>
              </a:xfrm>
              <a:prstGeom prst="rect">
                <a:avLst/>
              </a:prstGeom>
              <a:blipFill>
                <a:blip r:embed="rId9"/>
                <a:stretch>
                  <a:fillRect l="-858" t="-5310" r="-1764" b="-8260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Button Color - Down">
                <a:extLst>
                  <a:ext uri="{FF2B5EF4-FFF2-40B4-BE49-F238E27FC236}">
                    <a16:creationId xmlns:a16="http://schemas.microsoft.com/office/drawing/2014/main" id="{C79D6C11-76AE-40E6-8BB7-553E8A1AC9D4}"/>
                  </a:ext>
                </a:extLst>
              </p:cNvPr>
              <p:cNvSpPr/>
              <p:nvPr/>
            </p:nvSpPr>
            <p:spPr>
              <a:xfrm>
                <a:off x="6314452" y="4043126"/>
                <a:ext cx="1945006" cy="58432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6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3600" b="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3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uk-UA" sz="3600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Button Color - Down">
                <a:extLst>
                  <a:ext uri="{FF2B5EF4-FFF2-40B4-BE49-F238E27FC236}">
                    <a16:creationId xmlns:a16="http://schemas.microsoft.com/office/drawing/2014/main" id="{C79D6C11-76AE-40E6-8BB7-553E8A1AC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52" y="4043126"/>
                <a:ext cx="1945006" cy="5843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Button Color - Down">
                <a:extLst>
                  <a:ext uri="{FF2B5EF4-FFF2-40B4-BE49-F238E27FC236}">
                    <a16:creationId xmlns:a16="http://schemas.microsoft.com/office/drawing/2014/main" id="{A970951A-0E9A-4896-8692-7CD3294E3837}"/>
                  </a:ext>
                </a:extLst>
              </p:cNvPr>
              <p:cNvSpPr/>
              <p:nvPr/>
            </p:nvSpPr>
            <p:spPr>
              <a:xfrm>
                <a:off x="6316254" y="4997883"/>
                <a:ext cx="1945006" cy="58432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6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uk-UA" sz="3600" b="0" i="1">
                              <a:latin typeface="Cambria Math" panose="02040503050406030204" pitchFamily="18" charset="0"/>
                            </a:rPr>
                            <m:t>сер</m:t>
                          </m:r>
                        </m:sub>
                      </m:sSub>
                      <m:r>
                        <a:rPr lang="uk-UA" sz="3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uk-UA" sz="3600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Button Color - Down">
                <a:extLst>
                  <a:ext uri="{FF2B5EF4-FFF2-40B4-BE49-F238E27FC236}">
                    <a16:creationId xmlns:a16="http://schemas.microsoft.com/office/drawing/2014/main" id="{A970951A-0E9A-4896-8692-7CD3294E3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254" y="4997883"/>
                <a:ext cx="1945006" cy="5843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2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Button Color - Down">
                <a:extLst>
                  <a:ext uri="{FF2B5EF4-FFF2-40B4-BE49-F238E27FC236}">
                    <a16:creationId xmlns:a16="http://schemas.microsoft.com/office/drawing/2014/main" id="{672B7890-7077-4405-8E84-39808BEEAA09}"/>
                  </a:ext>
                </a:extLst>
              </p:cNvPr>
              <p:cNvSpPr/>
              <p:nvPr/>
            </p:nvSpPr>
            <p:spPr>
              <a:xfrm>
                <a:off x="8562622" y="6443987"/>
                <a:ext cx="5621481" cy="1252105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9" name="Button Color - Down">
                <a:extLst>
                  <a:ext uri="{FF2B5EF4-FFF2-40B4-BE49-F238E27FC236}">
                    <a16:creationId xmlns:a16="http://schemas.microsoft.com/office/drawing/2014/main" id="{672B7890-7077-4405-8E84-39808BEEA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22" y="6443987"/>
                <a:ext cx="5621481" cy="1252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Button Color - Down">
                <a:extLst>
                  <a:ext uri="{FF2B5EF4-FFF2-40B4-BE49-F238E27FC236}">
                    <a16:creationId xmlns:a16="http://schemas.microsoft.com/office/drawing/2014/main" id="{73D3CC73-B88C-4CA6-B96A-0814F021C297}"/>
                  </a:ext>
                </a:extLst>
              </p:cNvPr>
              <p:cNvSpPr/>
              <p:nvPr/>
            </p:nvSpPr>
            <p:spPr>
              <a:xfrm>
                <a:off x="253038" y="6450123"/>
                <a:ext cx="4058515" cy="1252105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uk-UA" sz="4000" i="1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7" name="Button Color - Down">
                <a:extLst>
                  <a:ext uri="{FF2B5EF4-FFF2-40B4-BE49-F238E27FC236}">
                    <a16:creationId xmlns:a16="http://schemas.microsoft.com/office/drawing/2014/main" id="{73D3CC73-B88C-4CA6-B96A-0814F021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8" y="6450123"/>
                <a:ext cx="4058515" cy="1252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Діючі значення сили струму і напруги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7" name="Button Color - Down">
            <a:extLst>
              <a:ext uri="{FF2B5EF4-FFF2-40B4-BE49-F238E27FC236}">
                <a16:creationId xmlns:a16="http://schemas.microsoft.com/office/drawing/2014/main" id="{F4BC05A4-DF7E-4136-A2B0-666AD19C607B}"/>
              </a:ext>
            </a:extLst>
          </p:cNvPr>
          <p:cNvSpPr/>
          <p:nvPr/>
        </p:nvSpPr>
        <p:spPr>
          <a:xfrm>
            <a:off x="215716" y="1245402"/>
            <a:ext cx="4239035" cy="95470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Потужність постійного струму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Button Color - Down">
                <a:extLst>
                  <a:ext uri="{FF2B5EF4-FFF2-40B4-BE49-F238E27FC236}">
                    <a16:creationId xmlns:a16="http://schemas.microsoft.com/office/drawing/2014/main" id="{FEDAC9C6-A3C2-4E48-96F8-24E3B2BE16A3}"/>
                  </a:ext>
                </a:extLst>
              </p:cNvPr>
              <p:cNvSpPr/>
              <p:nvPr/>
            </p:nvSpPr>
            <p:spPr>
              <a:xfrm>
                <a:off x="1226762" y="2345903"/>
                <a:ext cx="2216942" cy="69587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40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Button Color - Down">
                <a:extLst>
                  <a:ext uri="{FF2B5EF4-FFF2-40B4-BE49-F238E27FC236}">
                    <a16:creationId xmlns:a16="http://schemas.microsoft.com/office/drawing/2014/main" id="{FEDAC9C6-A3C2-4E48-96F8-24E3B2BE1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62" y="2345903"/>
                <a:ext cx="2216942" cy="695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Button Color - Down">
            <a:extLst>
              <a:ext uri="{FF2B5EF4-FFF2-40B4-BE49-F238E27FC236}">
                <a16:creationId xmlns:a16="http://schemas.microsoft.com/office/drawing/2014/main" id="{741F3048-C865-431E-9B5F-ED724BCCD96A}"/>
              </a:ext>
            </a:extLst>
          </p:cNvPr>
          <p:cNvSpPr/>
          <p:nvPr/>
        </p:nvSpPr>
        <p:spPr>
          <a:xfrm>
            <a:off x="215716" y="3283679"/>
            <a:ext cx="4239036" cy="95470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Миттєва потужність змінного струму: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61">
                <a:extLst>
                  <a:ext uri="{FF2B5EF4-FFF2-40B4-BE49-F238E27FC236}">
                    <a16:creationId xmlns:a16="http://schemas.microsoft.com/office/drawing/2014/main" id="{D141C1BB-8CF3-4D09-836E-0A2483149413}"/>
                  </a:ext>
                </a:extLst>
              </p:cNvPr>
              <p:cNvSpPr/>
              <p:nvPr/>
            </p:nvSpPr>
            <p:spPr>
              <a:xfrm>
                <a:off x="13836755" y="4170168"/>
                <a:ext cx="31003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05" name="Прямоугольник 61">
                <a:extLst>
                  <a:ext uri="{FF2B5EF4-FFF2-40B4-BE49-F238E27FC236}">
                    <a16:creationId xmlns:a16="http://schemas.microsoft.com/office/drawing/2014/main" id="{D141C1BB-8CF3-4D09-836E-0A2483149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755" y="4170168"/>
                <a:ext cx="31003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61">
                <a:extLst>
                  <a:ext uri="{FF2B5EF4-FFF2-40B4-BE49-F238E27FC236}">
                    <a16:creationId xmlns:a16="http://schemas.microsoft.com/office/drawing/2014/main" id="{A4A13FCE-89CD-4A99-9888-AC38F6FD9A6C}"/>
                  </a:ext>
                </a:extLst>
              </p:cNvPr>
              <p:cNvSpPr/>
              <p:nvPr/>
            </p:nvSpPr>
            <p:spPr>
              <a:xfrm>
                <a:off x="5367988" y="1040548"/>
                <a:ext cx="43144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06" name="Прямоугольник 61">
                <a:extLst>
                  <a:ext uri="{FF2B5EF4-FFF2-40B4-BE49-F238E27FC236}">
                    <a16:creationId xmlns:a16="http://schemas.microsoft.com/office/drawing/2014/main" id="{A4A13FCE-89CD-4A99-9888-AC38F6FD9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988" y="1040548"/>
                <a:ext cx="4314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61">
                <a:extLst>
                  <a:ext uri="{FF2B5EF4-FFF2-40B4-BE49-F238E27FC236}">
                    <a16:creationId xmlns:a16="http://schemas.microsoft.com/office/drawing/2014/main" id="{0FBF72BA-75FA-47B3-ABFF-FD037D26535B}"/>
                  </a:ext>
                </a:extLst>
              </p:cNvPr>
              <p:cNvSpPr/>
              <p:nvPr/>
            </p:nvSpPr>
            <p:spPr>
              <a:xfrm>
                <a:off x="5410188" y="4170169"/>
                <a:ext cx="31003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07" name="Прямоугольник 61">
                <a:extLst>
                  <a:ext uri="{FF2B5EF4-FFF2-40B4-BE49-F238E27FC236}">
                    <a16:creationId xmlns:a16="http://schemas.microsoft.com/office/drawing/2014/main" id="{0FBF72BA-75FA-47B3-ABFF-FD037D265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88" y="4170169"/>
                <a:ext cx="31003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Полілінія: фігура 107">
            <a:extLst>
              <a:ext uri="{FF2B5EF4-FFF2-40B4-BE49-F238E27FC236}">
                <a16:creationId xmlns:a16="http://schemas.microsoft.com/office/drawing/2014/main" id="{B7508F8E-3D38-4E3E-80CE-C98E81FD6B1A}"/>
              </a:ext>
            </a:extLst>
          </p:cNvPr>
          <p:cNvSpPr/>
          <p:nvPr/>
        </p:nvSpPr>
        <p:spPr>
          <a:xfrm>
            <a:off x="5874243" y="2688806"/>
            <a:ext cx="5364553" cy="2933705"/>
          </a:xfrm>
          <a:custGeom>
            <a:avLst/>
            <a:gdLst>
              <a:gd name="connsiteX0" fmla="*/ 0 w 5364480"/>
              <a:gd name="connsiteY0" fmla="*/ 1519892 h 3017972"/>
              <a:gd name="connsiteX1" fmla="*/ 1371600 w 5364480"/>
              <a:gd name="connsiteY1" fmla="*/ 41612 h 3017972"/>
              <a:gd name="connsiteX2" fmla="*/ 4015740 w 5364480"/>
              <a:gd name="connsiteY2" fmla="*/ 2975312 h 3017972"/>
              <a:gd name="connsiteX3" fmla="*/ 5364480 w 5364480"/>
              <a:gd name="connsiteY3" fmla="*/ 1512272 h 3017972"/>
              <a:gd name="connsiteX0" fmla="*/ 0 w 5364480"/>
              <a:gd name="connsiteY0" fmla="*/ 1479761 h 2977841"/>
              <a:gd name="connsiteX1" fmla="*/ 1371600 w 5364480"/>
              <a:gd name="connsiteY1" fmla="*/ 1481 h 2977841"/>
              <a:gd name="connsiteX2" fmla="*/ 4015740 w 5364480"/>
              <a:gd name="connsiteY2" fmla="*/ 2935181 h 2977841"/>
              <a:gd name="connsiteX3" fmla="*/ 5364480 w 5364480"/>
              <a:gd name="connsiteY3" fmla="*/ 1472141 h 2977841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8281 h 2976361"/>
              <a:gd name="connsiteX1" fmla="*/ 1371600 w 5364480"/>
              <a:gd name="connsiteY1" fmla="*/ 1 h 2976361"/>
              <a:gd name="connsiteX2" fmla="*/ 4015740 w 5364480"/>
              <a:gd name="connsiteY2" fmla="*/ 2933701 h 2976361"/>
              <a:gd name="connsiteX3" fmla="*/ 5364480 w 5364480"/>
              <a:gd name="connsiteY3" fmla="*/ 1470661 h 2976361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02"/>
              <a:gd name="connsiteX1" fmla="*/ 1371600 w 5364480"/>
              <a:gd name="connsiteY1" fmla="*/ 1 h 2933702"/>
              <a:gd name="connsiteX2" fmla="*/ 4015740 w 5364480"/>
              <a:gd name="connsiteY2" fmla="*/ 2933701 h 2933702"/>
              <a:gd name="connsiteX3" fmla="*/ 5364480 w 5364480"/>
              <a:gd name="connsiteY3" fmla="*/ 1470661 h 2933702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484779 h 2940200"/>
              <a:gd name="connsiteX1" fmla="*/ 1371600 w 5364480"/>
              <a:gd name="connsiteY1" fmla="*/ 6499 h 2940200"/>
              <a:gd name="connsiteX2" fmla="*/ 4038600 w 5364480"/>
              <a:gd name="connsiteY2" fmla="*/ 2940199 h 2940200"/>
              <a:gd name="connsiteX3" fmla="*/ 5364480 w 5364480"/>
              <a:gd name="connsiteY3" fmla="*/ 1477159 h 2940200"/>
              <a:gd name="connsiteX0" fmla="*/ 0 w 5364480"/>
              <a:gd name="connsiteY0" fmla="*/ 1478427 h 2933848"/>
              <a:gd name="connsiteX1" fmla="*/ 1371600 w 5364480"/>
              <a:gd name="connsiteY1" fmla="*/ 147 h 2933848"/>
              <a:gd name="connsiteX2" fmla="*/ 4038600 w 5364480"/>
              <a:gd name="connsiteY2" fmla="*/ 2933847 h 2933848"/>
              <a:gd name="connsiteX3" fmla="*/ 5364480 w 5364480"/>
              <a:gd name="connsiteY3" fmla="*/ 1470807 h 2933848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553" h="2933705">
                <a:moveTo>
                  <a:pt x="0" y="1478280"/>
                </a:moveTo>
                <a:cubicBezTo>
                  <a:pt x="8255" y="1471295"/>
                  <a:pt x="751840" y="8890"/>
                  <a:pt x="1371600" y="0"/>
                </a:cubicBezTo>
                <a:cubicBezTo>
                  <a:pt x="1827530" y="1270"/>
                  <a:pt x="2359660" y="836930"/>
                  <a:pt x="2735580" y="1485900"/>
                </a:cubicBezTo>
                <a:cubicBezTo>
                  <a:pt x="3065780" y="2073910"/>
                  <a:pt x="3600450" y="2936240"/>
                  <a:pt x="4038600" y="2933700"/>
                </a:cubicBezTo>
                <a:cubicBezTo>
                  <a:pt x="4574540" y="2934970"/>
                  <a:pt x="5373370" y="1463675"/>
                  <a:pt x="5364480" y="1470660"/>
                </a:cubicBezTo>
              </a:path>
            </a:pathLst>
          </a:custGeom>
          <a:noFill/>
          <a:ln w="38100"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Полілінія: фігура 108">
            <a:extLst>
              <a:ext uri="{FF2B5EF4-FFF2-40B4-BE49-F238E27FC236}">
                <a16:creationId xmlns:a16="http://schemas.microsoft.com/office/drawing/2014/main" id="{2BE7ADAF-C6A6-442F-B104-C59E766B1C35}"/>
              </a:ext>
            </a:extLst>
          </p:cNvPr>
          <p:cNvSpPr/>
          <p:nvPr/>
        </p:nvSpPr>
        <p:spPr>
          <a:xfrm>
            <a:off x="5874243" y="3085701"/>
            <a:ext cx="5364553" cy="2117706"/>
          </a:xfrm>
          <a:custGeom>
            <a:avLst/>
            <a:gdLst>
              <a:gd name="connsiteX0" fmla="*/ 0 w 5364480"/>
              <a:gd name="connsiteY0" fmla="*/ 1519892 h 3017972"/>
              <a:gd name="connsiteX1" fmla="*/ 1371600 w 5364480"/>
              <a:gd name="connsiteY1" fmla="*/ 41612 h 3017972"/>
              <a:gd name="connsiteX2" fmla="*/ 4015740 w 5364480"/>
              <a:gd name="connsiteY2" fmla="*/ 2975312 h 3017972"/>
              <a:gd name="connsiteX3" fmla="*/ 5364480 w 5364480"/>
              <a:gd name="connsiteY3" fmla="*/ 1512272 h 3017972"/>
              <a:gd name="connsiteX0" fmla="*/ 0 w 5364480"/>
              <a:gd name="connsiteY0" fmla="*/ 1479761 h 2977841"/>
              <a:gd name="connsiteX1" fmla="*/ 1371600 w 5364480"/>
              <a:gd name="connsiteY1" fmla="*/ 1481 h 2977841"/>
              <a:gd name="connsiteX2" fmla="*/ 4015740 w 5364480"/>
              <a:gd name="connsiteY2" fmla="*/ 2935181 h 2977841"/>
              <a:gd name="connsiteX3" fmla="*/ 5364480 w 5364480"/>
              <a:gd name="connsiteY3" fmla="*/ 1472141 h 2977841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8281 h 2976361"/>
              <a:gd name="connsiteX1" fmla="*/ 1371600 w 5364480"/>
              <a:gd name="connsiteY1" fmla="*/ 1 h 2976361"/>
              <a:gd name="connsiteX2" fmla="*/ 4015740 w 5364480"/>
              <a:gd name="connsiteY2" fmla="*/ 2933701 h 2976361"/>
              <a:gd name="connsiteX3" fmla="*/ 5364480 w 5364480"/>
              <a:gd name="connsiteY3" fmla="*/ 1470661 h 2976361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02"/>
              <a:gd name="connsiteX1" fmla="*/ 1371600 w 5364480"/>
              <a:gd name="connsiteY1" fmla="*/ 1 h 2933702"/>
              <a:gd name="connsiteX2" fmla="*/ 4015740 w 5364480"/>
              <a:gd name="connsiteY2" fmla="*/ 2933701 h 2933702"/>
              <a:gd name="connsiteX3" fmla="*/ 5364480 w 5364480"/>
              <a:gd name="connsiteY3" fmla="*/ 1470661 h 2933702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484779 h 2940200"/>
              <a:gd name="connsiteX1" fmla="*/ 1371600 w 5364480"/>
              <a:gd name="connsiteY1" fmla="*/ 6499 h 2940200"/>
              <a:gd name="connsiteX2" fmla="*/ 4038600 w 5364480"/>
              <a:gd name="connsiteY2" fmla="*/ 2940199 h 2940200"/>
              <a:gd name="connsiteX3" fmla="*/ 5364480 w 5364480"/>
              <a:gd name="connsiteY3" fmla="*/ 1477159 h 2940200"/>
              <a:gd name="connsiteX0" fmla="*/ 0 w 5364480"/>
              <a:gd name="connsiteY0" fmla="*/ 1478427 h 2933848"/>
              <a:gd name="connsiteX1" fmla="*/ 1371600 w 5364480"/>
              <a:gd name="connsiteY1" fmla="*/ 147 h 2933848"/>
              <a:gd name="connsiteX2" fmla="*/ 4038600 w 5364480"/>
              <a:gd name="connsiteY2" fmla="*/ 2933847 h 2933848"/>
              <a:gd name="connsiteX3" fmla="*/ 5364480 w 5364480"/>
              <a:gd name="connsiteY3" fmla="*/ 1470807 h 2933848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553" h="2933705">
                <a:moveTo>
                  <a:pt x="0" y="1478280"/>
                </a:moveTo>
                <a:cubicBezTo>
                  <a:pt x="8255" y="1471295"/>
                  <a:pt x="751840" y="8890"/>
                  <a:pt x="1371600" y="0"/>
                </a:cubicBezTo>
                <a:cubicBezTo>
                  <a:pt x="1827530" y="1270"/>
                  <a:pt x="2359660" y="836930"/>
                  <a:pt x="2735580" y="1485900"/>
                </a:cubicBezTo>
                <a:cubicBezTo>
                  <a:pt x="3065780" y="2073910"/>
                  <a:pt x="3600450" y="2936240"/>
                  <a:pt x="4038600" y="2933700"/>
                </a:cubicBezTo>
                <a:cubicBezTo>
                  <a:pt x="4574540" y="2934970"/>
                  <a:pt x="5373370" y="1463675"/>
                  <a:pt x="5364480" y="1470660"/>
                </a:cubicBezTo>
              </a:path>
            </a:pathLst>
          </a:custGeom>
          <a:noFill/>
          <a:ln w="38100">
            <a:solidFill>
              <a:srgbClr val="D3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Полілінія: фігура 109">
            <a:extLst>
              <a:ext uri="{FF2B5EF4-FFF2-40B4-BE49-F238E27FC236}">
                <a16:creationId xmlns:a16="http://schemas.microsoft.com/office/drawing/2014/main" id="{E37AEAE9-59E1-478A-BF02-95C54C12C18F}"/>
              </a:ext>
            </a:extLst>
          </p:cNvPr>
          <p:cNvSpPr/>
          <p:nvPr/>
        </p:nvSpPr>
        <p:spPr>
          <a:xfrm>
            <a:off x="5863310" y="1807754"/>
            <a:ext cx="5379720" cy="2336800"/>
          </a:xfrm>
          <a:custGeom>
            <a:avLst/>
            <a:gdLst>
              <a:gd name="connsiteX0" fmla="*/ 0 w 5379720"/>
              <a:gd name="connsiteY0" fmla="*/ 2331720 h 2336800"/>
              <a:gd name="connsiteX1" fmla="*/ 157480 w 5379720"/>
              <a:gd name="connsiteY1" fmla="*/ 2255520 h 2336800"/>
              <a:gd name="connsiteX2" fmla="*/ 223520 w 5379720"/>
              <a:gd name="connsiteY2" fmla="*/ 2204720 h 2336800"/>
              <a:gd name="connsiteX3" fmla="*/ 304800 w 5379720"/>
              <a:gd name="connsiteY3" fmla="*/ 2128520 h 2336800"/>
              <a:gd name="connsiteX4" fmla="*/ 345440 w 5379720"/>
              <a:gd name="connsiteY4" fmla="*/ 2052320 h 2336800"/>
              <a:gd name="connsiteX5" fmla="*/ 477520 w 5379720"/>
              <a:gd name="connsiteY5" fmla="*/ 1722120 h 2336800"/>
              <a:gd name="connsiteX6" fmla="*/ 518160 w 5379720"/>
              <a:gd name="connsiteY6" fmla="*/ 1605280 h 2336800"/>
              <a:gd name="connsiteX7" fmla="*/ 584200 w 5379720"/>
              <a:gd name="connsiteY7" fmla="*/ 1412240 h 2336800"/>
              <a:gd name="connsiteX8" fmla="*/ 629920 w 5379720"/>
              <a:gd name="connsiteY8" fmla="*/ 1270000 h 2336800"/>
              <a:gd name="connsiteX9" fmla="*/ 685800 w 5379720"/>
              <a:gd name="connsiteY9" fmla="*/ 1148080 h 2336800"/>
              <a:gd name="connsiteX10" fmla="*/ 726440 w 5379720"/>
              <a:gd name="connsiteY10" fmla="*/ 1016000 h 2336800"/>
              <a:gd name="connsiteX11" fmla="*/ 777240 w 5379720"/>
              <a:gd name="connsiteY11" fmla="*/ 904240 h 2336800"/>
              <a:gd name="connsiteX12" fmla="*/ 817880 w 5379720"/>
              <a:gd name="connsiteY12" fmla="*/ 812800 h 2336800"/>
              <a:gd name="connsiteX13" fmla="*/ 858520 w 5379720"/>
              <a:gd name="connsiteY13" fmla="*/ 680720 h 2336800"/>
              <a:gd name="connsiteX14" fmla="*/ 899160 w 5379720"/>
              <a:gd name="connsiteY14" fmla="*/ 614680 h 2336800"/>
              <a:gd name="connsiteX15" fmla="*/ 965200 w 5379720"/>
              <a:gd name="connsiteY15" fmla="*/ 472440 h 2336800"/>
              <a:gd name="connsiteX16" fmla="*/ 1036320 w 5379720"/>
              <a:gd name="connsiteY16" fmla="*/ 304800 h 2336800"/>
              <a:gd name="connsiteX17" fmla="*/ 1097280 w 5379720"/>
              <a:gd name="connsiteY17" fmla="*/ 213360 h 2336800"/>
              <a:gd name="connsiteX18" fmla="*/ 1163320 w 5379720"/>
              <a:gd name="connsiteY18" fmla="*/ 132080 h 2336800"/>
              <a:gd name="connsiteX19" fmla="*/ 1234440 w 5379720"/>
              <a:gd name="connsiteY19" fmla="*/ 40640 h 2336800"/>
              <a:gd name="connsiteX20" fmla="*/ 1320800 w 5379720"/>
              <a:gd name="connsiteY20" fmla="*/ 0 h 2336800"/>
              <a:gd name="connsiteX21" fmla="*/ 1386840 w 5379720"/>
              <a:gd name="connsiteY21" fmla="*/ 0 h 2336800"/>
              <a:gd name="connsiteX22" fmla="*/ 1468120 w 5379720"/>
              <a:gd name="connsiteY22" fmla="*/ 35560 h 2336800"/>
              <a:gd name="connsiteX23" fmla="*/ 1544320 w 5379720"/>
              <a:gd name="connsiteY23" fmla="*/ 111760 h 2336800"/>
              <a:gd name="connsiteX24" fmla="*/ 1615440 w 5379720"/>
              <a:gd name="connsiteY24" fmla="*/ 218440 h 2336800"/>
              <a:gd name="connsiteX25" fmla="*/ 1666240 w 5379720"/>
              <a:gd name="connsiteY25" fmla="*/ 355600 h 2336800"/>
              <a:gd name="connsiteX26" fmla="*/ 1737360 w 5379720"/>
              <a:gd name="connsiteY26" fmla="*/ 472440 h 2336800"/>
              <a:gd name="connsiteX27" fmla="*/ 1813560 w 5379720"/>
              <a:gd name="connsiteY27" fmla="*/ 690880 h 2336800"/>
              <a:gd name="connsiteX28" fmla="*/ 1854200 w 5379720"/>
              <a:gd name="connsiteY28" fmla="*/ 767080 h 2336800"/>
              <a:gd name="connsiteX29" fmla="*/ 1935480 w 5379720"/>
              <a:gd name="connsiteY29" fmla="*/ 975360 h 2336800"/>
              <a:gd name="connsiteX30" fmla="*/ 1991360 w 5379720"/>
              <a:gd name="connsiteY30" fmla="*/ 1127760 h 2336800"/>
              <a:gd name="connsiteX31" fmla="*/ 2042160 w 5379720"/>
              <a:gd name="connsiteY31" fmla="*/ 1270000 h 2336800"/>
              <a:gd name="connsiteX32" fmla="*/ 2092960 w 5379720"/>
              <a:gd name="connsiteY32" fmla="*/ 1381760 h 2336800"/>
              <a:gd name="connsiteX33" fmla="*/ 2169160 w 5379720"/>
              <a:gd name="connsiteY33" fmla="*/ 1584960 h 2336800"/>
              <a:gd name="connsiteX34" fmla="*/ 2245360 w 5379720"/>
              <a:gd name="connsiteY34" fmla="*/ 1747520 h 2336800"/>
              <a:gd name="connsiteX35" fmla="*/ 2311400 w 5379720"/>
              <a:gd name="connsiteY35" fmla="*/ 1899920 h 2336800"/>
              <a:gd name="connsiteX36" fmla="*/ 2362200 w 5379720"/>
              <a:gd name="connsiteY36" fmla="*/ 2001520 h 2336800"/>
              <a:gd name="connsiteX37" fmla="*/ 2418080 w 5379720"/>
              <a:gd name="connsiteY37" fmla="*/ 2087880 h 2336800"/>
              <a:gd name="connsiteX38" fmla="*/ 2468880 w 5379720"/>
              <a:gd name="connsiteY38" fmla="*/ 2159000 h 2336800"/>
              <a:gd name="connsiteX39" fmla="*/ 2509520 w 5379720"/>
              <a:gd name="connsiteY39" fmla="*/ 2214880 h 2336800"/>
              <a:gd name="connsiteX40" fmla="*/ 2575560 w 5379720"/>
              <a:gd name="connsiteY40" fmla="*/ 2275840 h 2336800"/>
              <a:gd name="connsiteX41" fmla="*/ 2646680 w 5379720"/>
              <a:gd name="connsiteY41" fmla="*/ 2306320 h 2336800"/>
              <a:gd name="connsiteX42" fmla="*/ 2712720 w 5379720"/>
              <a:gd name="connsiteY42" fmla="*/ 2291080 h 2336800"/>
              <a:gd name="connsiteX43" fmla="*/ 2860040 w 5379720"/>
              <a:gd name="connsiteY43" fmla="*/ 2194560 h 2336800"/>
              <a:gd name="connsiteX44" fmla="*/ 2915920 w 5379720"/>
              <a:gd name="connsiteY44" fmla="*/ 2092960 h 2336800"/>
              <a:gd name="connsiteX45" fmla="*/ 2992120 w 5379720"/>
              <a:gd name="connsiteY45" fmla="*/ 1986280 h 2336800"/>
              <a:gd name="connsiteX46" fmla="*/ 3053080 w 5379720"/>
              <a:gd name="connsiteY46" fmla="*/ 1884680 h 2336800"/>
              <a:gd name="connsiteX47" fmla="*/ 3093720 w 5379720"/>
              <a:gd name="connsiteY47" fmla="*/ 1808480 h 2336800"/>
              <a:gd name="connsiteX48" fmla="*/ 3134360 w 5379720"/>
              <a:gd name="connsiteY48" fmla="*/ 1717040 h 2336800"/>
              <a:gd name="connsiteX49" fmla="*/ 3175000 w 5379720"/>
              <a:gd name="connsiteY49" fmla="*/ 1610360 h 2336800"/>
              <a:gd name="connsiteX50" fmla="*/ 3241040 w 5379720"/>
              <a:gd name="connsiteY50" fmla="*/ 1488440 h 2336800"/>
              <a:gd name="connsiteX51" fmla="*/ 3302000 w 5379720"/>
              <a:gd name="connsiteY51" fmla="*/ 1336040 h 2336800"/>
              <a:gd name="connsiteX52" fmla="*/ 3337560 w 5379720"/>
              <a:gd name="connsiteY52" fmla="*/ 1234440 h 2336800"/>
              <a:gd name="connsiteX53" fmla="*/ 3388360 w 5379720"/>
              <a:gd name="connsiteY53" fmla="*/ 1097280 h 2336800"/>
              <a:gd name="connsiteX54" fmla="*/ 3464560 w 5379720"/>
              <a:gd name="connsiteY54" fmla="*/ 944880 h 2336800"/>
              <a:gd name="connsiteX55" fmla="*/ 3505200 w 5379720"/>
              <a:gd name="connsiteY55" fmla="*/ 843280 h 2336800"/>
              <a:gd name="connsiteX56" fmla="*/ 3540760 w 5379720"/>
              <a:gd name="connsiteY56" fmla="*/ 767080 h 2336800"/>
              <a:gd name="connsiteX57" fmla="*/ 3566160 w 5379720"/>
              <a:gd name="connsiteY57" fmla="*/ 690880 h 2336800"/>
              <a:gd name="connsiteX58" fmla="*/ 3611880 w 5379720"/>
              <a:gd name="connsiteY58" fmla="*/ 604520 h 2336800"/>
              <a:gd name="connsiteX59" fmla="*/ 3642360 w 5379720"/>
              <a:gd name="connsiteY59" fmla="*/ 518160 h 2336800"/>
              <a:gd name="connsiteX60" fmla="*/ 3688080 w 5379720"/>
              <a:gd name="connsiteY60" fmla="*/ 441960 h 2336800"/>
              <a:gd name="connsiteX61" fmla="*/ 3728720 w 5379720"/>
              <a:gd name="connsiteY61" fmla="*/ 360680 h 2336800"/>
              <a:gd name="connsiteX62" fmla="*/ 3764280 w 5379720"/>
              <a:gd name="connsiteY62" fmla="*/ 279400 h 2336800"/>
              <a:gd name="connsiteX63" fmla="*/ 3815080 w 5379720"/>
              <a:gd name="connsiteY63" fmla="*/ 193040 h 2336800"/>
              <a:gd name="connsiteX64" fmla="*/ 3881120 w 5379720"/>
              <a:gd name="connsiteY64" fmla="*/ 101600 h 2336800"/>
              <a:gd name="connsiteX65" fmla="*/ 3931920 w 5379720"/>
              <a:gd name="connsiteY65" fmla="*/ 40640 h 2336800"/>
              <a:gd name="connsiteX66" fmla="*/ 4013200 w 5379720"/>
              <a:gd name="connsiteY66" fmla="*/ 5080 h 2336800"/>
              <a:gd name="connsiteX67" fmla="*/ 4084320 w 5379720"/>
              <a:gd name="connsiteY67" fmla="*/ 5080 h 2336800"/>
              <a:gd name="connsiteX68" fmla="*/ 4160520 w 5379720"/>
              <a:gd name="connsiteY68" fmla="*/ 40640 h 2336800"/>
              <a:gd name="connsiteX69" fmla="*/ 4246880 w 5379720"/>
              <a:gd name="connsiteY69" fmla="*/ 86360 h 2336800"/>
              <a:gd name="connsiteX70" fmla="*/ 4277360 w 5379720"/>
              <a:gd name="connsiteY70" fmla="*/ 137160 h 2336800"/>
              <a:gd name="connsiteX71" fmla="*/ 4312920 w 5379720"/>
              <a:gd name="connsiteY71" fmla="*/ 208280 h 2336800"/>
              <a:gd name="connsiteX72" fmla="*/ 4353560 w 5379720"/>
              <a:gd name="connsiteY72" fmla="*/ 274320 h 2336800"/>
              <a:gd name="connsiteX73" fmla="*/ 4409440 w 5379720"/>
              <a:gd name="connsiteY73" fmla="*/ 355600 h 2336800"/>
              <a:gd name="connsiteX74" fmla="*/ 4465320 w 5379720"/>
              <a:gd name="connsiteY74" fmla="*/ 487680 h 2336800"/>
              <a:gd name="connsiteX75" fmla="*/ 4521200 w 5379720"/>
              <a:gd name="connsiteY75" fmla="*/ 563880 h 2336800"/>
              <a:gd name="connsiteX76" fmla="*/ 4582160 w 5379720"/>
              <a:gd name="connsiteY76" fmla="*/ 726440 h 2336800"/>
              <a:gd name="connsiteX77" fmla="*/ 4673600 w 5379720"/>
              <a:gd name="connsiteY77" fmla="*/ 949960 h 2336800"/>
              <a:gd name="connsiteX78" fmla="*/ 4729480 w 5379720"/>
              <a:gd name="connsiteY78" fmla="*/ 1082040 h 2336800"/>
              <a:gd name="connsiteX79" fmla="*/ 4805680 w 5379720"/>
              <a:gd name="connsiteY79" fmla="*/ 1300480 h 2336800"/>
              <a:gd name="connsiteX80" fmla="*/ 4892040 w 5379720"/>
              <a:gd name="connsiteY80" fmla="*/ 1549400 h 2336800"/>
              <a:gd name="connsiteX81" fmla="*/ 4983480 w 5379720"/>
              <a:gd name="connsiteY81" fmla="*/ 1793240 h 2336800"/>
              <a:gd name="connsiteX82" fmla="*/ 5029200 w 5379720"/>
              <a:gd name="connsiteY82" fmla="*/ 1905000 h 2336800"/>
              <a:gd name="connsiteX83" fmla="*/ 5095240 w 5379720"/>
              <a:gd name="connsiteY83" fmla="*/ 2042160 h 2336800"/>
              <a:gd name="connsiteX84" fmla="*/ 5156200 w 5379720"/>
              <a:gd name="connsiteY84" fmla="*/ 2123440 h 2336800"/>
              <a:gd name="connsiteX85" fmla="*/ 5217160 w 5379720"/>
              <a:gd name="connsiteY85" fmla="*/ 2194560 h 2336800"/>
              <a:gd name="connsiteX86" fmla="*/ 5298440 w 5379720"/>
              <a:gd name="connsiteY86" fmla="*/ 2270760 h 2336800"/>
              <a:gd name="connsiteX87" fmla="*/ 5379720 w 5379720"/>
              <a:gd name="connsiteY87" fmla="*/ 2336800 h 2336800"/>
              <a:gd name="connsiteX88" fmla="*/ 0 w 5379720"/>
              <a:gd name="connsiteY88" fmla="*/ 233172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79720" h="2336800">
                <a:moveTo>
                  <a:pt x="0" y="2331720"/>
                </a:moveTo>
                <a:lnTo>
                  <a:pt x="157480" y="2255520"/>
                </a:lnTo>
                <a:lnTo>
                  <a:pt x="223520" y="2204720"/>
                </a:lnTo>
                <a:lnTo>
                  <a:pt x="304800" y="2128520"/>
                </a:lnTo>
                <a:lnTo>
                  <a:pt x="345440" y="2052320"/>
                </a:lnTo>
                <a:lnTo>
                  <a:pt x="477520" y="1722120"/>
                </a:lnTo>
                <a:lnTo>
                  <a:pt x="518160" y="1605280"/>
                </a:lnTo>
                <a:lnTo>
                  <a:pt x="584200" y="1412240"/>
                </a:lnTo>
                <a:lnTo>
                  <a:pt x="629920" y="1270000"/>
                </a:lnTo>
                <a:lnTo>
                  <a:pt x="685800" y="1148080"/>
                </a:lnTo>
                <a:lnTo>
                  <a:pt x="726440" y="1016000"/>
                </a:lnTo>
                <a:lnTo>
                  <a:pt x="777240" y="904240"/>
                </a:lnTo>
                <a:lnTo>
                  <a:pt x="817880" y="812800"/>
                </a:lnTo>
                <a:lnTo>
                  <a:pt x="858520" y="680720"/>
                </a:lnTo>
                <a:lnTo>
                  <a:pt x="899160" y="614680"/>
                </a:lnTo>
                <a:lnTo>
                  <a:pt x="965200" y="472440"/>
                </a:lnTo>
                <a:lnTo>
                  <a:pt x="1036320" y="304800"/>
                </a:lnTo>
                <a:lnTo>
                  <a:pt x="1097280" y="213360"/>
                </a:lnTo>
                <a:lnTo>
                  <a:pt x="1163320" y="132080"/>
                </a:lnTo>
                <a:lnTo>
                  <a:pt x="1234440" y="40640"/>
                </a:lnTo>
                <a:lnTo>
                  <a:pt x="1320800" y="0"/>
                </a:lnTo>
                <a:lnTo>
                  <a:pt x="1386840" y="0"/>
                </a:lnTo>
                <a:lnTo>
                  <a:pt x="1468120" y="35560"/>
                </a:lnTo>
                <a:lnTo>
                  <a:pt x="1544320" y="111760"/>
                </a:lnTo>
                <a:lnTo>
                  <a:pt x="1615440" y="218440"/>
                </a:lnTo>
                <a:lnTo>
                  <a:pt x="1666240" y="355600"/>
                </a:lnTo>
                <a:lnTo>
                  <a:pt x="1737360" y="472440"/>
                </a:lnTo>
                <a:lnTo>
                  <a:pt x="1813560" y="690880"/>
                </a:lnTo>
                <a:lnTo>
                  <a:pt x="1854200" y="767080"/>
                </a:lnTo>
                <a:lnTo>
                  <a:pt x="1935480" y="975360"/>
                </a:lnTo>
                <a:lnTo>
                  <a:pt x="1991360" y="1127760"/>
                </a:lnTo>
                <a:lnTo>
                  <a:pt x="2042160" y="1270000"/>
                </a:lnTo>
                <a:lnTo>
                  <a:pt x="2092960" y="1381760"/>
                </a:lnTo>
                <a:lnTo>
                  <a:pt x="2169160" y="1584960"/>
                </a:lnTo>
                <a:lnTo>
                  <a:pt x="2245360" y="1747520"/>
                </a:lnTo>
                <a:lnTo>
                  <a:pt x="2311400" y="1899920"/>
                </a:lnTo>
                <a:lnTo>
                  <a:pt x="2362200" y="2001520"/>
                </a:lnTo>
                <a:lnTo>
                  <a:pt x="2418080" y="2087880"/>
                </a:lnTo>
                <a:lnTo>
                  <a:pt x="2468880" y="2159000"/>
                </a:lnTo>
                <a:lnTo>
                  <a:pt x="2509520" y="2214880"/>
                </a:lnTo>
                <a:lnTo>
                  <a:pt x="2575560" y="2275840"/>
                </a:lnTo>
                <a:lnTo>
                  <a:pt x="2646680" y="2306320"/>
                </a:lnTo>
                <a:lnTo>
                  <a:pt x="2712720" y="2291080"/>
                </a:lnTo>
                <a:lnTo>
                  <a:pt x="2860040" y="2194560"/>
                </a:lnTo>
                <a:lnTo>
                  <a:pt x="2915920" y="2092960"/>
                </a:lnTo>
                <a:lnTo>
                  <a:pt x="2992120" y="1986280"/>
                </a:lnTo>
                <a:lnTo>
                  <a:pt x="3053080" y="1884680"/>
                </a:lnTo>
                <a:lnTo>
                  <a:pt x="3093720" y="1808480"/>
                </a:lnTo>
                <a:lnTo>
                  <a:pt x="3134360" y="1717040"/>
                </a:lnTo>
                <a:lnTo>
                  <a:pt x="3175000" y="1610360"/>
                </a:lnTo>
                <a:lnTo>
                  <a:pt x="3241040" y="1488440"/>
                </a:lnTo>
                <a:lnTo>
                  <a:pt x="3302000" y="1336040"/>
                </a:lnTo>
                <a:lnTo>
                  <a:pt x="3337560" y="1234440"/>
                </a:lnTo>
                <a:lnTo>
                  <a:pt x="3388360" y="1097280"/>
                </a:lnTo>
                <a:lnTo>
                  <a:pt x="3464560" y="944880"/>
                </a:lnTo>
                <a:lnTo>
                  <a:pt x="3505200" y="843280"/>
                </a:lnTo>
                <a:lnTo>
                  <a:pt x="3540760" y="767080"/>
                </a:lnTo>
                <a:lnTo>
                  <a:pt x="3566160" y="690880"/>
                </a:lnTo>
                <a:lnTo>
                  <a:pt x="3611880" y="604520"/>
                </a:lnTo>
                <a:lnTo>
                  <a:pt x="3642360" y="518160"/>
                </a:lnTo>
                <a:lnTo>
                  <a:pt x="3688080" y="441960"/>
                </a:lnTo>
                <a:lnTo>
                  <a:pt x="3728720" y="360680"/>
                </a:lnTo>
                <a:lnTo>
                  <a:pt x="3764280" y="279400"/>
                </a:lnTo>
                <a:lnTo>
                  <a:pt x="3815080" y="193040"/>
                </a:lnTo>
                <a:lnTo>
                  <a:pt x="3881120" y="101600"/>
                </a:lnTo>
                <a:lnTo>
                  <a:pt x="3931920" y="40640"/>
                </a:lnTo>
                <a:lnTo>
                  <a:pt x="4013200" y="5080"/>
                </a:lnTo>
                <a:lnTo>
                  <a:pt x="4084320" y="5080"/>
                </a:lnTo>
                <a:lnTo>
                  <a:pt x="4160520" y="40640"/>
                </a:lnTo>
                <a:lnTo>
                  <a:pt x="4246880" y="86360"/>
                </a:lnTo>
                <a:lnTo>
                  <a:pt x="4277360" y="137160"/>
                </a:lnTo>
                <a:lnTo>
                  <a:pt x="4312920" y="208280"/>
                </a:lnTo>
                <a:lnTo>
                  <a:pt x="4353560" y="274320"/>
                </a:lnTo>
                <a:lnTo>
                  <a:pt x="4409440" y="355600"/>
                </a:lnTo>
                <a:lnTo>
                  <a:pt x="4465320" y="487680"/>
                </a:lnTo>
                <a:lnTo>
                  <a:pt x="4521200" y="563880"/>
                </a:lnTo>
                <a:lnTo>
                  <a:pt x="4582160" y="726440"/>
                </a:lnTo>
                <a:lnTo>
                  <a:pt x="4673600" y="949960"/>
                </a:lnTo>
                <a:lnTo>
                  <a:pt x="4729480" y="1082040"/>
                </a:lnTo>
                <a:lnTo>
                  <a:pt x="4805680" y="1300480"/>
                </a:lnTo>
                <a:lnTo>
                  <a:pt x="4892040" y="1549400"/>
                </a:lnTo>
                <a:lnTo>
                  <a:pt x="4983480" y="1793240"/>
                </a:lnTo>
                <a:lnTo>
                  <a:pt x="5029200" y="1905000"/>
                </a:lnTo>
                <a:lnTo>
                  <a:pt x="5095240" y="2042160"/>
                </a:lnTo>
                <a:lnTo>
                  <a:pt x="5156200" y="2123440"/>
                </a:lnTo>
                <a:lnTo>
                  <a:pt x="5217160" y="2194560"/>
                </a:lnTo>
                <a:lnTo>
                  <a:pt x="5298440" y="2270760"/>
                </a:lnTo>
                <a:lnTo>
                  <a:pt x="5379720" y="2336800"/>
                </a:lnTo>
                <a:lnTo>
                  <a:pt x="0" y="2331720"/>
                </a:lnTo>
                <a:close/>
              </a:path>
            </a:pathLst>
          </a:custGeom>
          <a:solidFill>
            <a:srgbClr val="EF6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1" name="Полілінія: фігура 110">
            <a:extLst>
              <a:ext uri="{FF2B5EF4-FFF2-40B4-BE49-F238E27FC236}">
                <a16:creationId xmlns:a16="http://schemas.microsoft.com/office/drawing/2014/main" id="{3073A2C3-2A59-4CDA-B5EC-64C8A2F2CDA4}"/>
              </a:ext>
            </a:extLst>
          </p:cNvPr>
          <p:cNvSpPr/>
          <p:nvPr/>
        </p:nvSpPr>
        <p:spPr>
          <a:xfrm>
            <a:off x="5851278" y="1827254"/>
            <a:ext cx="5392304" cy="2342124"/>
          </a:xfrm>
          <a:custGeom>
            <a:avLst/>
            <a:gdLst>
              <a:gd name="connsiteX0" fmla="*/ 0 w 5405403"/>
              <a:gd name="connsiteY0" fmla="*/ 2324314 h 2460268"/>
              <a:gd name="connsiteX1" fmla="*/ 274320 w 5405403"/>
              <a:gd name="connsiteY1" fmla="*/ 2171914 h 2460268"/>
              <a:gd name="connsiteX2" fmla="*/ 1386840 w 5405403"/>
              <a:gd name="connsiteY2" fmla="*/ 214 h 2460268"/>
              <a:gd name="connsiteX3" fmla="*/ 2697480 w 5405403"/>
              <a:gd name="connsiteY3" fmla="*/ 2309074 h 2460268"/>
              <a:gd name="connsiteX4" fmla="*/ 4053840 w 5405403"/>
              <a:gd name="connsiteY4" fmla="*/ 214 h 2460268"/>
              <a:gd name="connsiteX5" fmla="*/ 5219700 w 5405403"/>
              <a:gd name="connsiteY5" fmla="*/ 2225254 h 2460268"/>
              <a:gd name="connsiteX6" fmla="*/ 5387340 w 5405403"/>
              <a:gd name="connsiteY6" fmla="*/ 2286214 h 2460268"/>
              <a:gd name="connsiteX0" fmla="*/ 0 w 5405403"/>
              <a:gd name="connsiteY0" fmla="*/ 2324314 h 2460268"/>
              <a:gd name="connsiteX1" fmla="*/ 274320 w 5405403"/>
              <a:gd name="connsiteY1" fmla="*/ 2171914 h 2460268"/>
              <a:gd name="connsiteX2" fmla="*/ 1386840 w 5405403"/>
              <a:gd name="connsiteY2" fmla="*/ 214 h 2460268"/>
              <a:gd name="connsiteX3" fmla="*/ 2697480 w 5405403"/>
              <a:gd name="connsiteY3" fmla="*/ 2309074 h 2460268"/>
              <a:gd name="connsiteX4" fmla="*/ 4053840 w 5405403"/>
              <a:gd name="connsiteY4" fmla="*/ 214 h 2460268"/>
              <a:gd name="connsiteX5" fmla="*/ 5219700 w 5405403"/>
              <a:gd name="connsiteY5" fmla="*/ 2225254 h 2460268"/>
              <a:gd name="connsiteX6" fmla="*/ 5387340 w 5405403"/>
              <a:gd name="connsiteY6" fmla="*/ 2286214 h 2460268"/>
              <a:gd name="connsiteX0" fmla="*/ 0 w 5405403"/>
              <a:gd name="connsiteY0" fmla="*/ 2324332 h 2460286"/>
              <a:gd name="connsiteX1" fmla="*/ 274320 w 5405403"/>
              <a:gd name="connsiteY1" fmla="*/ 2171932 h 2460286"/>
              <a:gd name="connsiteX2" fmla="*/ 1386840 w 5405403"/>
              <a:gd name="connsiteY2" fmla="*/ 232 h 2460286"/>
              <a:gd name="connsiteX3" fmla="*/ 2697480 w 5405403"/>
              <a:gd name="connsiteY3" fmla="*/ 2309092 h 2460286"/>
              <a:gd name="connsiteX4" fmla="*/ 4053840 w 5405403"/>
              <a:gd name="connsiteY4" fmla="*/ 232 h 2460286"/>
              <a:gd name="connsiteX5" fmla="*/ 5219700 w 5405403"/>
              <a:gd name="connsiteY5" fmla="*/ 2225272 h 2460286"/>
              <a:gd name="connsiteX6" fmla="*/ 5387340 w 5405403"/>
              <a:gd name="connsiteY6" fmla="*/ 2286232 h 2460286"/>
              <a:gd name="connsiteX0" fmla="*/ 0 w 5405403"/>
              <a:gd name="connsiteY0" fmla="*/ 2324280 h 2460234"/>
              <a:gd name="connsiteX1" fmla="*/ 274320 w 5405403"/>
              <a:gd name="connsiteY1" fmla="*/ 2171880 h 2460234"/>
              <a:gd name="connsiteX2" fmla="*/ 1386840 w 5405403"/>
              <a:gd name="connsiteY2" fmla="*/ 180 h 2460234"/>
              <a:gd name="connsiteX3" fmla="*/ 2697480 w 5405403"/>
              <a:gd name="connsiteY3" fmla="*/ 2309040 h 2460234"/>
              <a:gd name="connsiteX4" fmla="*/ 4053840 w 5405403"/>
              <a:gd name="connsiteY4" fmla="*/ 180 h 2460234"/>
              <a:gd name="connsiteX5" fmla="*/ 5219700 w 5405403"/>
              <a:gd name="connsiteY5" fmla="*/ 2225220 h 2460234"/>
              <a:gd name="connsiteX6" fmla="*/ 5387340 w 5405403"/>
              <a:gd name="connsiteY6" fmla="*/ 2286180 h 2460234"/>
              <a:gd name="connsiteX0" fmla="*/ 0 w 5405403"/>
              <a:gd name="connsiteY0" fmla="*/ 2324280 h 2460234"/>
              <a:gd name="connsiteX1" fmla="*/ 274320 w 5405403"/>
              <a:gd name="connsiteY1" fmla="*/ 2171880 h 2460234"/>
              <a:gd name="connsiteX2" fmla="*/ 1386840 w 5405403"/>
              <a:gd name="connsiteY2" fmla="*/ 180 h 2460234"/>
              <a:gd name="connsiteX3" fmla="*/ 2697480 w 5405403"/>
              <a:gd name="connsiteY3" fmla="*/ 2309040 h 2460234"/>
              <a:gd name="connsiteX4" fmla="*/ 4053840 w 5405403"/>
              <a:gd name="connsiteY4" fmla="*/ 180 h 2460234"/>
              <a:gd name="connsiteX5" fmla="*/ 5219700 w 5405403"/>
              <a:gd name="connsiteY5" fmla="*/ 2225220 h 2460234"/>
              <a:gd name="connsiteX6" fmla="*/ 5387340 w 5405403"/>
              <a:gd name="connsiteY6" fmla="*/ 2286180 h 2460234"/>
              <a:gd name="connsiteX0" fmla="*/ 0 w 5405403"/>
              <a:gd name="connsiteY0" fmla="*/ 2324280 h 2460234"/>
              <a:gd name="connsiteX1" fmla="*/ 274320 w 5405403"/>
              <a:gd name="connsiteY1" fmla="*/ 2171880 h 2460234"/>
              <a:gd name="connsiteX2" fmla="*/ 1386840 w 5405403"/>
              <a:gd name="connsiteY2" fmla="*/ 180 h 2460234"/>
              <a:gd name="connsiteX3" fmla="*/ 2697480 w 5405403"/>
              <a:gd name="connsiteY3" fmla="*/ 2309040 h 2460234"/>
              <a:gd name="connsiteX4" fmla="*/ 4053840 w 5405403"/>
              <a:gd name="connsiteY4" fmla="*/ 180 h 2460234"/>
              <a:gd name="connsiteX5" fmla="*/ 5219700 w 5405403"/>
              <a:gd name="connsiteY5" fmla="*/ 2225220 h 2460234"/>
              <a:gd name="connsiteX6" fmla="*/ 5387340 w 5405403"/>
              <a:gd name="connsiteY6" fmla="*/ 2286180 h 2460234"/>
              <a:gd name="connsiteX0" fmla="*/ 0 w 5405403"/>
              <a:gd name="connsiteY0" fmla="*/ 2324288 h 2460242"/>
              <a:gd name="connsiteX1" fmla="*/ 274320 w 5405403"/>
              <a:gd name="connsiteY1" fmla="*/ 2171888 h 2460242"/>
              <a:gd name="connsiteX2" fmla="*/ 1386840 w 5405403"/>
              <a:gd name="connsiteY2" fmla="*/ 188 h 2460242"/>
              <a:gd name="connsiteX3" fmla="*/ 2697480 w 5405403"/>
              <a:gd name="connsiteY3" fmla="*/ 2309048 h 2460242"/>
              <a:gd name="connsiteX4" fmla="*/ 4053840 w 5405403"/>
              <a:gd name="connsiteY4" fmla="*/ 188 h 2460242"/>
              <a:gd name="connsiteX5" fmla="*/ 5219700 w 5405403"/>
              <a:gd name="connsiteY5" fmla="*/ 2225228 h 2460242"/>
              <a:gd name="connsiteX6" fmla="*/ 5387340 w 5405403"/>
              <a:gd name="connsiteY6" fmla="*/ 2286188 h 2460242"/>
              <a:gd name="connsiteX0" fmla="*/ 0 w 5405403"/>
              <a:gd name="connsiteY0" fmla="*/ 2324288 h 2460242"/>
              <a:gd name="connsiteX1" fmla="*/ 274320 w 5405403"/>
              <a:gd name="connsiteY1" fmla="*/ 2171888 h 2460242"/>
              <a:gd name="connsiteX2" fmla="*/ 1386840 w 5405403"/>
              <a:gd name="connsiteY2" fmla="*/ 188 h 2460242"/>
              <a:gd name="connsiteX3" fmla="*/ 2697480 w 5405403"/>
              <a:gd name="connsiteY3" fmla="*/ 2309048 h 2460242"/>
              <a:gd name="connsiteX4" fmla="*/ 4053840 w 5405403"/>
              <a:gd name="connsiteY4" fmla="*/ 188 h 2460242"/>
              <a:gd name="connsiteX5" fmla="*/ 5219700 w 5405403"/>
              <a:gd name="connsiteY5" fmla="*/ 2225228 h 2460242"/>
              <a:gd name="connsiteX6" fmla="*/ 5387340 w 5405403"/>
              <a:gd name="connsiteY6" fmla="*/ 2286188 h 2460242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391174"/>
              <a:gd name="connsiteY0" fmla="*/ 2324168 h 2361751"/>
              <a:gd name="connsiteX1" fmla="*/ 274320 w 5391174"/>
              <a:gd name="connsiteY1" fmla="*/ 2171768 h 2361751"/>
              <a:gd name="connsiteX2" fmla="*/ 1386840 w 5391174"/>
              <a:gd name="connsiteY2" fmla="*/ 68 h 2361751"/>
              <a:gd name="connsiteX3" fmla="*/ 2697480 w 5391174"/>
              <a:gd name="connsiteY3" fmla="*/ 2308928 h 2361751"/>
              <a:gd name="connsiteX4" fmla="*/ 4053840 w 5391174"/>
              <a:gd name="connsiteY4" fmla="*/ 68 h 2361751"/>
              <a:gd name="connsiteX5" fmla="*/ 5219700 w 5391174"/>
              <a:gd name="connsiteY5" fmla="*/ 2225108 h 2361751"/>
              <a:gd name="connsiteX6" fmla="*/ 5387340 w 5391174"/>
              <a:gd name="connsiteY6" fmla="*/ 2286068 h 2361751"/>
              <a:gd name="connsiteX0" fmla="*/ 0 w 5387794"/>
              <a:gd name="connsiteY0" fmla="*/ 2324168 h 2324850"/>
              <a:gd name="connsiteX1" fmla="*/ 274320 w 5387794"/>
              <a:gd name="connsiteY1" fmla="*/ 2171768 h 2324850"/>
              <a:gd name="connsiteX2" fmla="*/ 1386840 w 5387794"/>
              <a:gd name="connsiteY2" fmla="*/ 68 h 2324850"/>
              <a:gd name="connsiteX3" fmla="*/ 2697480 w 5387794"/>
              <a:gd name="connsiteY3" fmla="*/ 2308928 h 2324850"/>
              <a:gd name="connsiteX4" fmla="*/ 4053840 w 5387794"/>
              <a:gd name="connsiteY4" fmla="*/ 68 h 2324850"/>
              <a:gd name="connsiteX5" fmla="*/ 5219700 w 5387794"/>
              <a:gd name="connsiteY5" fmla="*/ 2225108 h 2324850"/>
              <a:gd name="connsiteX6" fmla="*/ 5387340 w 5387794"/>
              <a:gd name="connsiteY6" fmla="*/ 2286068 h 2324850"/>
              <a:gd name="connsiteX0" fmla="*/ 0 w 5406484"/>
              <a:gd name="connsiteY0" fmla="*/ 2324168 h 2324850"/>
              <a:gd name="connsiteX1" fmla="*/ 274320 w 5406484"/>
              <a:gd name="connsiteY1" fmla="*/ 2171768 h 2324850"/>
              <a:gd name="connsiteX2" fmla="*/ 1386840 w 5406484"/>
              <a:gd name="connsiteY2" fmla="*/ 68 h 2324850"/>
              <a:gd name="connsiteX3" fmla="*/ 2697480 w 5406484"/>
              <a:gd name="connsiteY3" fmla="*/ 2308928 h 2324850"/>
              <a:gd name="connsiteX4" fmla="*/ 4053840 w 5406484"/>
              <a:gd name="connsiteY4" fmla="*/ 68 h 2324850"/>
              <a:gd name="connsiteX5" fmla="*/ 5219700 w 5406484"/>
              <a:gd name="connsiteY5" fmla="*/ 2225108 h 2324850"/>
              <a:gd name="connsiteX6" fmla="*/ 5387340 w 5406484"/>
              <a:gd name="connsiteY6" fmla="*/ 2286068 h 2324850"/>
              <a:gd name="connsiteX0" fmla="*/ 0 w 5414649"/>
              <a:gd name="connsiteY0" fmla="*/ 2324168 h 2324850"/>
              <a:gd name="connsiteX1" fmla="*/ 274320 w 5414649"/>
              <a:gd name="connsiteY1" fmla="*/ 2171768 h 2324850"/>
              <a:gd name="connsiteX2" fmla="*/ 1386840 w 5414649"/>
              <a:gd name="connsiteY2" fmla="*/ 68 h 2324850"/>
              <a:gd name="connsiteX3" fmla="*/ 2697480 w 5414649"/>
              <a:gd name="connsiteY3" fmla="*/ 2308928 h 2324850"/>
              <a:gd name="connsiteX4" fmla="*/ 4053840 w 5414649"/>
              <a:gd name="connsiteY4" fmla="*/ 68 h 2324850"/>
              <a:gd name="connsiteX5" fmla="*/ 5219700 w 5414649"/>
              <a:gd name="connsiteY5" fmla="*/ 2225108 h 2324850"/>
              <a:gd name="connsiteX6" fmla="*/ 5387340 w 5414649"/>
              <a:gd name="connsiteY6" fmla="*/ 2286068 h 2324850"/>
              <a:gd name="connsiteX0" fmla="*/ 0 w 5421979"/>
              <a:gd name="connsiteY0" fmla="*/ 2324168 h 2324850"/>
              <a:gd name="connsiteX1" fmla="*/ 274320 w 5421979"/>
              <a:gd name="connsiteY1" fmla="*/ 2171768 h 2324850"/>
              <a:gd name="connsiteX2" fmla="*/ 1386840 w 5421979"/>
              <a:gd name="connsiteY2" fmla="*/ 68 h 2324850"/>
              <a:gd name="connsiteX3" fmla="*/ 2697480 w 5421979"/>
              <a:gd name="connsiteY3" fmla="*/ 2308928 h 2324850"/>
              <a:gd name="connsiteX4" fmla="*/ 4053840 w 5421979"/>
              <a:gd name="connsiteY4" fmla="*/ 68 h 2324850"/>
              <a:gd name="connsiteX5" fmla="*/ 5219700 w 5421979"/>
              <a:gd name="connsiteY5" fmla="*/ 2225108 h 2324850"/>
              <a:gd name="connsiteX6" fmla="*/ 5387340 w 5421979"/>
              <a:gd name="connsiteY6" fmla="*/ 2286068 h 2324850"/>
              <a:gd name="connsiteX0" fmla="*/ 0 w 5430399"/>
              <a:gd name="connsiteY0" fmla="*/ 2324178 h 2414724"/>
              <a:gd name="connsiteX1" fmla="*/ 274320 w 5430399"/>
              <a:gd name="connsiteY1" fmla="*/ 2171778 h 2414724"/>
              <a:gd name="connsiteX2" fmla="*/ 1386840 w 5430399"/>
              <a:gd name="connsiteY2" fmla="*/ 78 h 2414724"/>
              <a:gd name="connsiteX3" fmla="*/ 2697480 w 5430399"/>
              <a:gd name="connsiteY3" fmla="*/ 2308938 h 2414724"/>
              <a:gd name="connsiteX4" fmla="*/ 4053840 w 5430399"/>
              <a:gd name="connsiteY4" fmla="*/ 78 h 2414724"/>
              <a:gd name="connsiteX5" fmla="*/ 5219700 w 5430399"/>
              <a:gd name="connsiteY5" fmla="*/ 2225118 h 2414724"/>
              <a:gd name="connsiteX6" fmla="*/ 5391150 w 5430399"/>
              <a:gd name="connsiteY6" fmla="*/ 2308938 h 2414724"/>
              <a:gd name="connsiteX0" fmla="*/ 0 w 5398250"/>
              <a:gd name="connsiteY0" fmla="*/ 2324178 h 2417803"/>
              <a:gd name="connsiteX1" fmla="*/ 274320 w 5398250"/>
              <a:gd name="connsiteY1" fmla="*/ 2171778 h 2417803"/>
              <a:gd name="connsiteX2" fmla="*/ 1386840 w 5398250"/>
              <a:gd name="connsiteY2" fmla="*/ 78 h 2417803"/>
              <a:gd name="connsiteX3" fmla="*/ 2697480 w 5398250"/>
              <a:gd name="connsiteY3" fmla="*/ 2308938 h 2417803"/>
              <a:gd name="connsiteX4" fmla="*/ 4053840 w 5398250"/>
              <a:gd name="connsiteY4" fmla="*/ 78 h 2417803"/>
              <a:gd name="connsiteX5" fmla="*/ 5219700 w 5398250"/>
              <a:gd name="connsiteY5" fmla="*/ 2225118 h 2417803"/>
              <a:gd name="connsiteX6" fmla="*/ 5391150 w 5398250"/>
              <a:gd name="connsiteY6" fmla="*/ 2308938 h 2417803"/>
              <a:gd name="connsiteX0" fmla="*/ 0 w 5405715"/>
              <a:gd name="connsiteY0" fmla="*/ 2324170 h 2324852"/>
              <a:gd name="connsiteX1" fmla="*/ 274320 w 5405715"/>
              <a:gd name="connsiteY1" fmla="*/ 2171770 h 2324852"/>
              <a:gd name="connsiteX2" fmla="*/ 1386840 w 5405715"/>
              <a:gd name="connsiteY2" fmla="*/ 70 h 2324852"/>
              <a:gd name="connsiteX3" fmla="*/ 2697480 w 5405715"/>
              <a:gd name="connsiteY3" fmla="*/ 2308930 h 2324852"/>
              <a:gd name="connsiteX4" fmla="*/ 4053840 w 5405715"/>
              <a:gd name="connsiteY4" fmla="*/ 70 h 2324852"/>
              <a:gd name="connsiteX5" fmla="*/ 5219700 w 5405715"/>
              <a:gd name="connsiteY5" fmla="*/ 2225110 h 2324852"/>
              <a:gd name="connsiteX6" fmla="*/ 5391150 w 5405715"/>
              <a:gd name="connsiteY6" fmla="*/ 2308930 h 2324852"/>
              <a:gd name="connsiteX0" fmla="*/ 0 w 5404669"/>
              <a:gd name="connsiteY0" fmla="*/ 2324170 h 2325675"/>
              <a:gd name="connsiteX1" fmla="*/ 274320 w 5404669"/>
              <a:gd name="connsiteY1" fmla="*/ 2171770 h 2325675"/>
              <a:gd name="connsiteX2" fmla="*/ 1386840 w 5404669"/>
              <a:gd name="connsiteY2" fmla="*/ 70 h 2325675"/>
              <a:gd name="connsiteX3" fmla="*/ 2697480 w 5404669"/>
              <a:gd name="connsiteY3" fmla="*/ 2308930 h 2325675"/>
              <a:gd name="connsiteX4" fmla="*/ 4053840 w 5404669"/>
              <a:gd name="connsiteY4" fmla="*/ 70 h 2325675"/>
              <a:gd name="connsiteX5" fmla="*/ 5219700 w 5404669"/>
              <a:gd name="connsiteY5" fmla="*/ 2225110 h 2325675"/>
              <a:gd name="connsiteX6" fmla="*/ 5391150 w 5404669"/>
              <a:gd name="connsiteY6" fmla="*/ 2308930 h 2325675"/>
              <a:gd name="connsiteX0" fmla="*/ 0 w 5404669"/>
              <a:gd name="connsiteY0" fmla="*/ 2324170 h 2328150"/>
              <a:gd name="connsiteX1" fmla="*/ 240030 w 5404669"/>
              <a:gd name="connsiteY1" fmla="*/ 2228920 h 2328150"/>
              <a:gd name="connsiteX2" fmla="*/ 1386840 w 5404669"/>
              <a:gd name="connsiteY2" fmla="*/ 70 h 2328150"/>
              <a:gd name="connsiteX3" fmla="*/ 2697480 w 5404669"/>
              <a:gd name="connsiteY3" fmla="*/ 2308930 h 2328150"/>
              <a:gd name="connsiteX4" fmla="*/ 4053840 w 5404669"/>
              <a:gd name="connsiteY4" fmla="*/ 70 h 2328150"/>
              <a:gd name="connsiteX5" fmla="*/ 5219700 w 5404669"/>
              <a:gd name="connsiteY5" fmla="*/ 2225110 h 2328150"/>
              <a:gd name="connsiteX6" fmla="*/ 5391150 w 5404669"/>
              <a:gd name="connsiteY6" fmla="*/ 2308930 h 2328150"/>
              <a:gd name="connsiteX0" fmla="*/ 0 w 5404669"/>
              <a:gd name="connsiteY0" fmla="*/ 2324181 h 2326621"/>
              <a:gd name="connsiteX1" fmla="*/ 232410 w 5404669"/>
              <a:gd name="connsiteY1" fmla="*/ 2217501 h 2326621"/>
              <a:gd name="connsiteX2" fmla="*/ 1386840 w 5404669"/>
              <a:gd name="connsiteY2" fmla="*/ 81 h 2326621"/>
              <a:gd name="connsiteX3" fmla="*/ 2697480 w 5404669"/>
              <a:gd name="connsiteY3" fmla="*/ 2308941 h 2326621"/>
              <a:gd name="connsiteX4" fmla="*/ 4053840 w 5404669"/>
              <a:gd name="connsiteY4" fmla="*/ 81 h 2326621"/>
              <a:gd name="connsiteX5" fmla="*/ 5219700 w 5404669"/>
              <a:gd name="connsiteY5" fmla="*/ 2225121 h 2326621"/>
              <a:gd name="connsiteX6" fmla="*/ 5391150 w 5404669"/>
              <a:gd name="connsiteY6" fmla="*/ 2308941 h 2326621"/>
              <a:gd name="connsiteX0" fmla="*/ 0 w 5404669"/>
              <a:gd name="connsiteY0" fmla="*/ 2324181 h 2325686"/>
              <a:gd name="connsiteX1" fmla="*/ 232410 w 5404669"/>
              <a:gd name="connsiteY1" fmla="*/ 2217501 h 2325686"/>
              <a:gd name="connsiteX2" fmla="*/ 1386840 w 5404669"/>
              <a:gd name="connsiteY2" fmla="*/ 81 h 2325686"/>
              <a:gd name="connsiteX3" fmla="*/ 2697480 w 5404669"/>
              <a:gd name="connsiteY3" fmla="*/ 2308941 h 2325686"/>
              <a:gd name="connsiteX4" fmla="*/ 4053840 w 5404669"/>
              <a:gd name="connsiteY4" fmla="*/ 81 h 2325686"/>
              <a:gd name="connsiteX5" fmla="*/ 5219700 w 5404669"/>
              <a:gd name="connsiteY5" fmla="*/ 2225121 h 2325686"/>
              <a:gd name="connsiteX6" fmla="*/ 5391150 w 5404669"/>
              <a:gd name="connsiteY6" fmla="*/ 2308941 h 2325686"/>
              <a:gd name="connsiteX0" fmla="*/ 0 w 5404669"/>
              <a:gd name="connsiteY0" fmla="*/ 2324171 h 2329537"/>
              <a:gd name="connsiteX1" fmla="*/ 213360 w 5404669"/>
              <a:gd name="connsiteY1" fmla="*/ 2255591 h 2329537"/>
              <a:gd name="connsiteX2" fmla="*/ 1386840 w 5404669"/>
              <a:gd name="connsiteY2" fmla="*/ 71 h 2329537"/>
              <a:gd name="connsiteX3" fmla="*/ 2697480 w 5404669"/>
              <a:gd name="connsiteY3" fmla="*/ 2308931 h 2329537"/>
              <a:gd name="connsiteX4" fmla="*/ 4053840 w 5404669"/>
              <a:gd name="connsiteY4" fmla="*/ 71 h 2329537"/>
              <a:gd name="connsiteX5" fmla="*/ 5219700 w 5404669"/>
              <a:gd name="connsiteY5" fmla="*/ 2225111 h 2329537"/>
              <a:gd name="connsiteX6" fmla="*/ 5391150 w 5404669"/>
              <a:gd name="connsiteY6" fmla="*/ 2308931 h 2329537"/>
              <a:gd name="connsiteX0" fmla="*/ 0 w 5404669"/>
              <a:gd name="connsiteY0" fmla="*/ 2324171 h 2330562"/>
              <a:gd name="connsiteX1" fmla="*/ 224790 w 5404669"/>
              <a:gd name="connsiteY1" fmla="*/ 2259401 h 2330562"/>
              <a:gd name="connsiteX2" fmla="*/ 1386840 w 5404669"/>
              <a:gd name="connsiteY2" fmla="*/ 71 h 2330562"/>
              <a:gd name="connsiteX3" fmla="*/ 2697480 w 5404669"/>
              <a:gd name="connsiteY3" fmla="*/ 2308931 h 2330562"/>
              <a:gd name="connsiteX4" fmla="*/ 4053840 w 5404669"/>
              <a:gd name="connsiteY4" fmla="*/ 71 h 2330562"/>
              <a:gd name="connsiteX5" fmla="*/ 5219700 w 5404669"/>
              <a:gd name="connsiteY5" fmla="*/ 2225111 h 2330562"/>
              <a:gd name="connsiteX6" fmla="*/ 5391150 w 5404669"/>
              <a:gd name="connsiteY6" fmla="*/ 2308931 h 2330562"/>
              <a:gd name="connsiteX0" fmla="*/ 0 w 5404669"/>
              <a:gd name="connsiteY0" fmla="*/ 2324171 h 2328657"/>
              <a:gd name="connsiteX1" fmla="*/ 213360 w 5404669"/>
              <a:gd name="connsiteY1" fmla="*/ 2251781 h 2328657"/>
              <a:gd name="connsiteX2" fmla="*/ 1386840 w 5404669"/>
              <a:gd name="connsiteY2" fmla="*/ 71 h 2328657"/>
              <a:gd name="connsiteX3" fmla="*/ 2697480 w 5404669"/>
              <a:gd name="connsiteY3" fmla="*/ 2308931 h 2328657"/>
              <a:gd name="connsiteX4" fmla="*/ 4053840 w 5404669"/>
              <a:gd name="connsiteY4" fmla="*/ 71 h 2328657"/>
              <a:gd name="connsiteX5" fmla="*/ 5219700 w 5404669"/>
              <a:gd name="connsiteY5" fmla="*/ 2225111 h 2328657"/>
              <a:gd name="connsiteX6" fmla="*/ 5391150 w 5404669"/>
              <a:gd name="connsiteY6" fmla="*/ 2308931 h 2328657"/>
              <a:gd name="connsiteX0" fmla="*/ 478 w 5405147"/>
              <a:gd name="connsiteY0" fmla="*/ 2324171 h 2347218"/>
              <a:gd name="connsiteX1" fmla="*/ 213838 w 5405147"/>
              <a:gd name="connsiteY1" fmla="*/ 2251781 h 2347218"/>
              <a:gd name="connsiteX2" fmla="*/ 1387318 w 5405147"/>
              <a:gd name="connsiteY2" fmla="*/ 71 h 2347218"/>
              <a:gd name="connsiteX3" fmla="*/ 2697958 w 5405147"/>
              <a:gd name="connsiteY3" fmla="*/ 2308931 h 2347218"/>
              <a:gd name="connsiteX4" fmla="*/ 4054318 w 5405147"/>
              <a:gd name="connsiteY4" fmla="*/ 71 h 2347218"/>
              <a:gd name="connsiteX5" fmla="*/ 5220178 w 5405147"/>
              <a:gd name="connsiteY5" fmla="*/ 2225111 h 2347218"/>
              <a:gd name="connsiteX6" fmla="*/ 5391628 w 5405147"/>
              <a:gd name="connsiteY6" fmla="*/ 2308931 h 2347218"/>
              <a:gd name="connsiteX0" fmla="*/ 267 w 5404936"/>
              <a:gd name="connsiteY0" fmla="*/ 2324171 h 2365124"/>
              <a:gd name="connsiteX1" fmla="*/ 213627 w 5404936"/>
              <a:gd name="connsiteY1" fmla="*/ 2251781 h 2365124"/>
              <a:gd name="connsiteX2" fmla="*/ 1387107 w 5404936"/>
              <a:gd name="connsiteY2" fmla="*/ 71 h 2365124"/>
              <a:gd name="connsiteX3" fmla="*/ 2697747 w 5404936"/>
              <a:gd name="connsiteY3" fmla="*/ 2308931 h 2365124"/>
              <a:gd name="connsiteX4" fmla="*/ 4054107 w 5404936"/>
              <a:gd name="connsiteY4" fmla="*/ 71 h 2365124"/>
              <a:gd name="connsiteX5" fmla="*/ 5219967 w 5404936"/>
              <a:gd name="connsiteY5" fmla="*/ 2225111 h 2365124"/>
              <a:gd name="connsiteX6" fmla="*/ 5391417 w 5404936"/>
              <a:gd name="connsiteY6" fmla="*/ 2308931 h 2365124"/>
              <a:gd name="connsiteX0" fmla="*/ 355 w 5405024"/>
              <a:gd name="connsiteY0" fmla="*/ 2324171 h 2357876"/>
              <a:gd name="connsiteX1" fmla="*/ 213715 w 5405024"/>
              <a:gd name="connsiteY1" fmla="*/ 2251781 h 2357876"/>
              <a:gd name="connsiteX2" fmla="*/ 1387195 w 5405024"/>
              <a:gd name="connsiteY2" fmla="*/ 71 h 2357876"/>
              <a:gd name="connsiteX3" fmla="*/ 2697835 w 5405024"/>
              <a:gd name="connsiteY3" fmla="*/ 2308931 h 2357876"/>
              <a:gd name="connsiteX4" fmla="*/ 4054195 w 5405024"/>
              <a:gd name="connsiteY4" fmla="*/ 71 h 2357876"/>
              <a:gd name="connsiteX5" fmla="*/ 5220055 w 5405024"/>
              <a:gd name="connsiteY5" fmla="*/ 2225111 h 2357876"/>
              <a:gd name="connsiteX6" fmla="*/ 5391505 w 5405024"/>
              <a:gd name="connsiteY6" fmla="*/ 2308931 h 2357876"/>
              <a:gd name="connsiteX0" fmla="*/ 99 w 5404768"/>
              <a:gd name="connsiteY0" fmla="*/ 2324781 h 2332730"/>
              <a:gd name="connsiteX1" fmla="*/ 358239 w 5404768"/>
              <a:gd name="connsiteY1" fmla="*/ 2054271 h 2332730"/>
              <a:gd name="connsiteX2" fmla="*/ 1386939 w 5404768"/>
              <a:gd name="connsiteY2" fmla="*/ 681 h 2332730"/>
              <a:gd name="connsiteX3" fmla="*/ 2697579 w 5404768"/>
              <a:gd name="connsiteY3" fmla="*/ 2309541 h 2332730"/>
              <a:gd name="connsiteX4" fmla="*/ 4053939 w 5404768"/>
              <a:gd name="connsiteY4" fmla="*/ 681 h 2332730"/>
              <a:gd name="connsiteX5" fmla="*/ 5219799 w 5404768"/>
              <a:gd name="connsiteY5" fmla="*/ 2225721 h 2332730"/>
              <a:gd name="connsiteX6" fmla="*/ 5391249 w 5404768"/>
              <a:gd name="connsiteY6" fmla="*/ 2309541 h 2332730"/>
              <a:gd name="connsiteX0" fmla="*/ 113 w 5404782"/>
              <a:gd name="connsiteY0" fmla="*/ 2324535 h 2334622"/>
              <a:gd name="connsiteX1" fmla="*/ 331583 w 5404782"/>
              <a:gd name="connsiteY1" fmla="*/ 2103555 h 2334622"/>
              <a:gd name="connsiteX2" fmla="*/ 1386953 w 5404782"/>
              <a:gd name="connsiteY2" fmla="*/ 435 h 2334622"/>
              <a:gd name="connsiteX3" fmla="*/ 2697593 w 5404782"/>
              <a:gd name="connsiteY3" fmla="*/ 2309295 h 2334622"/>
              <a:gd name="connsiteX4" fmla="*/ 4053953 w 5404782"/>
              <a:gd name="connsiteY4" fmla="*/ 435 h 2334622"/>
              <a:gd name="connsiteX5" fmla="*/ 5219813 w 5404782"/>
              <a:gd name="connsiteY5" fmla="*/ 2225475 h 2334622"/>
              <a:gd name="connsiteX6" fmla="*/ 5391263 w 5404782"/>
              <a:gd name="connsiteY6" fmla="*/ 2309295 h 2334622"/>
              <a:gd name="connsiteX0" fmla="*/ 95 w 5404764"/>
              <a:gd name="connsiteY0" fmla="*/ 2324548 h 2338879"/>
              <a:gd name="connsiteX1" fmla="*/ 331565 w 5404764"/>
              <a:gd name="connsiteY1" fmla="*/ 2103568 h 2338879"/>
              <a:gd name="connsiteX2" fmla="*/ 1386935 w 5404764"/>
              <a:gd name="connsiteY2" fmla="*/ 448 h 2338879"/>
              <a:gd name="connsiteX3" fmla="*/ 2697575 w 5404764"/>
              <a:gd name="connsiteY3" fmla="*/ 2309308 h 2338879"/>
              <a:gd name="connsiteX4" fmla="*/ 4053935 w 5404764"/>
              <a:gd name="connsiteY4" fmla="*/ 448 h 2338879"/>
              <a:gd name="connsiteX5" fmla="*/ 5219795 w 5404764"/>
              <a:gd name="connsiteY5" fmla="*/ 2225488 h 2338879"/>
              <a:gd name="connsiteX6" fmla="*/ 5391245 w 5404764"/>
              <a:gd name="connsiteY6" fmla="*/ 2309308 h 2338879"/>
              <a:gd name="connsiteX0" fmla="*/ 110 w 5404779"/>
              <a:gd name="connsiteY0" fmla="*/ 2324556 h 2343173"/>
              <a:gd name="connsiteX1" fmla="*/ 331580 w 5404779"/>
              <a:gd name="connsiteY1" fmla="*/ 2103576 h 2343173"/>
              <a:gd name="connsiteX2" fmla="*/ 1386950 w 5404779"/>
              <a:gd name="connsiteY2" fmla="*/ 456 h 2343173"/>
              <a:gd name="connsiteX3" fmla="*/ 2697590 w 5404779"/>
              <a:gd name="connsiteY3" fmla="*/ 2309316 h 2343173"/>
              <a:gd name="connsiteX4" fmla="*/ 4053950 w 5404779"/>
              <a:gd name="connsiteY4" fmla="*/ 456 h 2343173"/>
              <a:gd name="connsiteX5" fmla="*/ 5219810 w 5404779"/>
              <a:gd name="connsiteY5" fmla="*/ 2225496 h 2343173"/>
              <a:gd name="connsiteX6" fmla="*/ 5391260 w 5404779"/>
              <a:gd name="connsiteY6" fmla="*/ 2309316 h 2343173"/>
              <a:gd name="connsiteX0" fmla="*/ 105 w 5404774"/>
              <a:gd name="connsiteY0" fmla="*/ 2324592 h 2342124"/>
              <a:gd name="connsiteX1" fmla="*/ 343005 w 5404774"/>
              <a:gd name="connsiteY1" fmla="*/ 2095992 h 2342124"/>
              <a:gd name="connsiteX2" fmla="*/ 1386945 w 5404774"/>
              <a:gd name="connsiteY2" fmla="*/ 492 h 2342124"/>
              <a:gd name="connsiteX3" fmla="*/ 2697585 w 5404774"/>
              <a:gd name="connsiteY3" fmla="*/ 2309352 h 2342124"/>
              <a:gd name="connsiteX4" fmla="*/ 4053945 w 5404774"/>
              <a:gd name="connsiteY4" fmla="*/ 492 h 2342124"/>
              <a:gd name="connsiteX5" fmla="*/ 5219805 w 5404774"/>
              <a:gd name="connsiteY5" fmla="*/ 2225532 h 2342124"/>
              <a:gd name="connsiteX6" fmla="*/ 5391255 w 5404774"/>
              <a:gd name="connsiteY6" fmla="*/ 2309352 h 2342124"/>
              <a:gd name="connsiteX0" fmla="*/ 105 w 5391857"/>
              <a:gd name="connsiteY0" fmla="*/ 2324592 h 2342124"/>
              <a:gd name="connsiteX1" fmla="*/ 343005 w 5391857"/>
              <a:gd name="connsiteY1" fmla="*/ 2095992 h 2342124"/>
              <a:gd name="connsiteX2" fmla="*/ 1386945 w 5391857"/>
              <a:gd name="connsiteY2" fmla="*/ 492 h 2342124"/>
              <a:gd name="connsiteX3" fmla="*/ 2697585 w 5391857"/>
              <a:gd name="connsiteY3" fmla="*/ 2309352 h 2342124"/>
              <a:gd name="connsiteX4" fmla="*/ 4053945 w 5391857"/>
              <a:gd name="connsiteY4" fmla="*/ 492 h 2342124"/>
              <a:gd name="connsiteX5" fmla="*/ 5132175 w 5391857"/>
              <a:gd name="connsiteY5" fmla="*/ 2118852 h 2342124"/>
              <a:gd name="connsiteX6" fmla="*/ 5391255 w 5391857"/>
              <a:gd name="connsiteY6" fmla="*/ 2309352 h 2342124"/>
              <a:gd name="connsiteX0" fmla="*/ 105 w 5391482"/>
              <a:gd name="connsiteY0" fmla="*/ 2324592 h 2342124"/>
              <a:gd name="connsiteX1" fmla="*/ 343005 w 5391482"/>
              <a:gd name="connsiteY1" fmla="*/ 2095992 h 2342124"/>
              <a:gd name="connsiteX2" fmla="*/ 1386945 w 5391482"/>
              <a:gd name="connsiteY2" fmla="*/ 492 h 2342124"/>
              <a:gd name="connsiteX3" fmla="*/ 2697585 w 5391482"/>
              <a:gd name="connsiteY3" fmla="*/ 2309352 h 2342124"/>
              <a:gd name="connsiteX4" fmla="*/ 4053945 w 5391482"/>
              <a:gd name="connsiteY4" fmla="*/ 492 h 2342124"/>
              <a:gd name="connsiteX5" fmla="*/ 5132175 w 5391482"/>
              <a:gd name="connsiteY5" fmla="*/ 2118852 h 2342124"/>
              <a:gd name="connsiteX6" fmla="*/ 5391255 w 5391482"/>
              <a:gd name="connsiteY6" fmla="*/ 2309352 h 2342124"/>
              <a:gd name="connsiteX0" fmla="*/ 105 w 5391596"/>
              <a:gd name="connsiteY0" fmla="*/ 2324592 h 2342124"/>
              <a:gd name="connsiteX1" fmla="*/ 343005 w 5391596"/>
              <a:gd name="connsiteY1" fmla="*/ 2095992 h 2342124"/>
              <a:gd name="connsiteX2" fmla="*/ 1386945 w 5391596"/>
              <a:gd name="connsiteY2" fmla="*/ 492 h 2342124"/>
              <a:gd name="connsiteX3" fmla="*/ 2697585 w 5391596"/>
              <a:gd name="connsiteY3" fmla="*/ 2309352 h 2342124"/>
              <a:gd name="connsiteX4" fmla="*/ 4053945 w 5391596"/>
              <a:gd name="connsiteY4" fmla="*/ 492 h 2342124"/>
              <a:gd name="connsiteX5" fmla="*/ 5155035 w 5391596"/>
              <a:gd name="connsiteY5" fmla="*/ 2115042 h 2342124"/>
              <a:gd name="connsiteX6" fmla="*/ 5391255 w 5391596"/>
              <a:gd name="connsiteY6" fmla="*/ 2309352 h 2342124"/>
              <a:gd name="connsiteX0" fmla="*/ 105 w 5392304"/>
              <a:gd name="connsiteY0" fmla="*/ 2324592 h 2342124"/>
              <a:gd name="connsiteX1" fmla="*/ 343005 w 5392304"/>
              <a:gd name="connsiteY1" fmla="*/ 2095992 h 2342124"/>
              <a:gd name="connsiteX2" fmla="*/ 1386945 w 5392304"/>
              <a:gd name="connsiteY2" fmla="*/ 492 h 2342124"/>
              <a:gd name="connsiteX3" fmla="*/ 2697585 w 5392304"/>
              <a:gd name="connsiteY3" fmla="*/ 2309352 h 2342124"/>
              <a:gd name="connsiteX4" fmla="*/ 4053945 w 5392304"/>
              <a:gd name="connsiteY4" fmla="*/ 492 h 2342124"/>
              <a:gd name="connsiteX5" fmla="*/ 5155035 w 5392304"/>
              <a:gd name="connsiteY5" fmla="*/ 2115042 h 2342124"/>
              <a:gd name="connsiteX6" fmla="*/ 5391255 w 5392304"/>
              <a:gd name="connsiteY6" fmla="*/ 2309352 h 234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2304" h="2342124">
                <a:moveTo>
                  <a:pt x="105" y="2324592"/>
                </a:moveTo>
                <a:cubicBezTo>
                  <a:pt x="-4975" y="2373487"/>
                  <a:pt x="176635" y="2327132"/>
                  <a:pt x="343005" y="2095992"/>
                </a:cubicBezTo>
                <a:cubicBezTo>
                  <a:pt x="509375" y="1864852"/>
                  <a:pt x="994515" y="-35068"/>
                  <a:pt x="1386945" y="492"/>
                </a:cubicBezTo>
                <a:cubicBezTo>
                  <a:pt x="1779375" y="36052"/>
                  <a:pt x="2253085" y="2309352"/>
                  <a:pt x="2697585" y="2309352"/>
                </a:cubicBezTo>
                <a:cubicBezTo>
                  <a:pt x="3142085" y="2309352"/>
                  <a:pt x="3644370" y="32877"/>
                  <a:pt x="4053945" y="492"/>
                </a:cubicBezTo>
                <a:cubicBezTo>
                  <a:pt x="4463520" y="-31893"/>
                  <a:pt x="4913100" y="1821672"/>
                  <a:pt x="5155035" y="2115042"/>
                </a:cubicBezTo>
                <a:cubicBezTo>
                  <a:pt x="5396970" y="2408412"/>
                  <a:pt x="5395700" y="2297922"/>
                  <a:pt x="5391255" y="2309352"/>
                </a:cubicBezTo>
              </a:path>
            </a:pathLst>
          </a:custGeom>
          <a:noFill/>
          <a:ln w="38100">
            <a:solidFill>
              <a:srgbClr val="E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2" name="Прямая со стрелкой 6">
            <a:extLst>
              <a:ext uri="{FF2B5EF4-FFF2-40B4-BE49-F238E27FC236}">
                <a16:creationId xmlns:a16="http://schemas.microsoft.com/office/drawing/2014/main" id="{AC7EB4F2-AD24-417D-90FE-7AF8934FBA74}"/>
              </a:ext>
            </a:extLst>
          </p:cNvPr>
          <p:cNvCxnSpPr>
            <a:cxnSpLocks/>
          </p:cNvCxnSpPr>
          <p:nvPr/>
        </p:nvCxnSpPr>
        <p:spPr>
          <a:xfrm>
            <a:off x="5565206" y="4163636"/>
            <a:ext cx="8808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2">
            <a:extLst>
              <a:ext uri="{FF2B5EF4-FFF2-40B4-BE49-F238E27FC236}">
                <a16:creationId xmlns:a16="http://schemas.microsoft.com/office/drawing/2014/main" id="{B984C1EA-1B44-442E-8F23-17F6703D8CEB}"/>
              </a:ext>
            </a:extLst>
          </p:cNvPr>
          <p:cNvCxnSpPr>
            <a:cxnSpLocks/>
          </p:cNvCxnSpPr>
          <p:nvPr/>
        </p:nvCxnSpPr>
        <p:spPr>
          <a:xfrm flipV="1">
            <a:off x="5878644" y="1234700"/>
            <a:ext cx="0" cy="5052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115">
            <a:extLst>
              <a:ext uri="{FF2B5EF4-FFF2-40B4-BE49-F238E27FC236}">
                <a16:creationId xmlns:a16="http://schemas.microsoft.com/office/drawing/2014/main" id="{CBF5AC34-68BB-4AFF-BBD5-C5F6779794CD}"/>
              </a:ext>
            </a:extLst>
          </p:cNvPr>
          <p:cNvCxnSpPr>
            <a:cxnSpLocks/>
          </p:cNvCxnSpPr>
          <p:nvPr/>
        </p:nvCxnSpPr>
        <p:spPr>
          <a:xfrm flipV="1">
            <a:off x="7253359" y="2688806"/>
            <a:ext cx="0" cy="14748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EECFF995-B571-4DEF-A704-EDAB496CADE1}"/>
              </a:ext>
            </a:extLst>
          </p:cNvPr>
          <p:cNvCxnSpPr>
            <a:cxnSpLocks/>
          </p:cNvCxnSpPr>
          <p:nvPr/>
        </p:nvCxnSpPr>
        <p:spPr>
          <a:xfrm flipV="1">
            <a:off x="11238796" y="4170168"/>
            <a:ext cx="0" cy="189429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сполучна лінія 117">
            <a:extLst>
              <a:ext uri="{FF2B5EF4-FFF2-40B4-BE49-F238E27FC236}">
                <a16:creationId xmlns:a16="http://schemas.microsoft.com/office/drawing/2014/main" id="{9D449B4C-420C-4842-9DD4-0A6258871E21}"/>
              </a:ext>
            </a:extLst>
          </p:cNvPr>
          <p:cNvCxnSpPr>
            <a:cxnSpLocks/>
          </p:cNvCxnSpPr>
          <p:nvPr/>
        </p:nvCxnSpPr>
        <p:spPr>
          <a:xfrm flipH="1">
            <a:off x="7786936" y="2475446"/>
            <a:ext cx="579047" cy="28089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96B9AA70-E99D-4644-9CE9-37A9CBC44D27}"/>
              </a:ext>
            </a:extLst>
          </p:cNvPr>
          <p:cNvCxnSpPr>
            <a:cxnSpLocks/>
          </p:cNvCxnSpPr>
          <p:nvPr/>
        </p:nvCxnSpPr>
        <p:spPr>
          <a:xfrm>
            <a:off x="10482713" y="4968758"/>
            <a:ext cx="1065120" cy="621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B18B9F84-DEDF-47E9-A98B-4F443AC4F008}"/>
              </a:ext>
            </a:extLst>
          </p:cNvPr>
          <p:cNvCxnSpPr>
            <a:cxnSpLocks/>
          </p:cNvCxnSpPr>
          <p:nvPr/>
        </p:nvCxnSpPr>
        <p:spPr>
          <a:xfrm>
            <a:off x="8730515" y="5030930"/>
            <a:ext cx="417065" cy="14153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id="{32F99C67-B0EF-4835-845B-6674BC080BA4}"/>
              </a:ext>
            </a:extLst>
          </p:cNvPr>
          <p:cNvCxnSpPr>
            <a:cxnSpLocks/>
          </p:cNvCxnSpPr>
          <p:nvPr/>
        </p:nvCxnSpPr>
        <p:spPr>
          <a:xfrm>
            <a:off x="5895231" y="5823973"/>
            <a:ext cx="53357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61">
                <a:extLst>
                  <a:ext uri="{FF2B5EF4-FFF2-40B4-BE49-F238E27FC236}">
                    <a16:creationId xmlns:a16="http://schemas.microsoft.com/office/drawing/2014/main" id="{D3E5DD5C-B2A1-47B8-A93F-F53A31BC1D32}"/>
                  </a:ext>
                </a:extLst>
              </p:cNvPr>
              <p:cNvSpPr/>
              <p:nvPr/>
            </p:nvSpPr>
            <p:spPr>
              <a:xfrm>
                <a:off x="7872264" y="4529228"/>
                <a:ext cx="88226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6" name="Прямоугольник 61">
                <a:extLst>
                  <a:ext uri="{FF2B5EF4-FFF2-40B4-BE49-F238E27FC236}">
                    <a16:creationId xmlns:a16="http://schemas.microsoft.com/office/drawing/2014/main" id="{D3E5DD5C-B2A1-47B8-A93F-F53A31BC1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64" y="4529228"/>
                <a:ext cx="88226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61">
                <a:extLst>
                  <a:ext uri="{FF2B5EF4-FFF2-40B4-BE49-F238E27FC236}">
                    <a16:creationId xmlns:a16="http://schemas.microsoft.com/office/drawing/2014/main" id="{981C0590-E123-4CE2-9A3E-DF787F4C8DA3}"/>
                  </a:ext>
                </a:extLst>
              </p:cNvPr>
              <p:cNvSpPr/>
              <p:nvPr/>
            </p:nvSpPr>
            <p:spPr>
              <a:xfrm>
                <a:off x="11485020" y="4723497"/>
                <a:ext cx="88226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7" name="Прямоугольник 61">
                <a:extLst>
                  <a:ext uri="{FF2B5EF4-FFF2-40B4-BE49-F238E27FC236}">
                    <a16:creationId xmlns:a16="http://schemas.microsoft.com/office/drawing/2014/main" id="{981C0590-E123-4CE2-9A3E-DF787F4C8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020" y="4723497"/>
                <a:ext cx="88226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61">
                <a:extLst>
                  <a:ext uri="{FF2B5EF4-FFF2-40B4-BE49-F238E27FC236}">
                    <a16:creationId xmlns:a16="http://schemas.microsoft.com/office/drawing/2014/main" id="{82EF4FD0-2BE1-4516-9927-2B41795A1DF5}"/>
                  </a:ext>
                </a:extLst>
              </p:cNvPr>
              <p:cNvSpPr/>
              <p:nvPr/>
            </p:nvSpPr>
            <p:spPr>
              <a:xfrm>
                <a:off x="8313397" y="2098300"/>
                <a:ext cx="88226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8" name="Прямоугольник 61">
                <a:extLst>
                  <a:ext uri="{FF2B5EF4-FFF2-40B4-BE49-F238E27FC236}">
                    <a16:creationId xmlns:a16="http://schemas.microsoft.com/office/drawing/2014/main" id="{82EF4FD0-2BE1-4516-9927-2B41795A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397" y="2098300"/>
                <a:ext cx="88226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61">
                <a:extLst>
                  <a:ext uri="{FF2B5EF4-FFF2-40B4-BE49-F238E27FC236}">
                    <a16:creationId xmlns:a16="http://schemas.microsoft.com/office/drawing/2014/main" id="{63309D4A-8EDA-4393-96FB-A95654A68FC1}"/>
                  </a:ext>
                </a:extLst>
              </p:cNvPr>
              <p:cNvSpPr/>
              <p:nvPr/>
            </p:nvSpPr>
            <p:spPr>
              <a:xfrm>
                <a:off x="8158379" y="5231647"/>
                <a:ext cx="31003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9" name="Прямоугольник 61">
                <a:extLst>
                  <a:ext uri="{FF2B5EF4-FFF2-40B4-BE49-F238E27FC236}">
                    <a16:creationId xmlns:a16="http://schemas.microsoft.com/office/drawing/2014/main" id="{63309D4A-8EDA-4393-96FB-A95654A68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379" y="5231647"/>
                <a:ext cx="310036" cy="584775"/>
              </a:xfrm>
              <a:prstGeom prst="rect">
                <a:avLst/>
              </a:prstGeom>
              <a:blipFill>
                <a:blip r:embed="rId13"/>
                <a:stretch>
                  <a:fillRect r="-784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Button Color - Down">
                <a:extLst>
                  <a:ext uri="{FF2B5EF4-FFF2-40B4-BE49-F238E27FC236}">
                    <a16:creationId xmlns:a16="http://schemas.microsoft.com/office/drawing/2014/main" id="{B6B84075-017C-438B-9443-A2A6264572D1}"/>
                  </a:ext>
                </a:extLst>
              </p:cNvPr>
              <p:cNvSpPr/>
              <p:nvPr/>
            </p:nvSpPr>
            <p:spPr>
              <a:xfrm>
                <a:off x="1229646" y="4372812"/>
                <a:ext cx="2216942" cy="69587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40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Button Color - Down">
                <a:extLst>
                  <a:ext uri="{FF2B5EF4-FFF2-40B4-BE49-F238E27FC236}">
                    <a16:creationId xmlns:a16="http://schemas.microsoft.com/office/drawing/2014/main" id="{B6B84075-017C-438B-9443-A2A626457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46" y="4372812"/>
                <a:ext cx="2216942" cy="6958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Button Color - Down">
                <a:extLst>
                  <a:ext uri="{FF2B5EF4-FFF2-40B4-BE49-F238E27FC236}">
                    <a16:creationId xmlns:a16="http://schemas.microsoft.com/office/drawing/2014/main" id="{098D2108-4FB4-4428-9F89-0C176D53F896}"/>
                  </a:ext>
                </a:extLst>
              </p:cNvPr>
              <p:cNvSpPr/>
              <p:nvPr/>
            </p:nvSpPr>
            <p:spPr>
              <a:xfrm>
                <a:off x="613866" y="5274572"/>
                <a:ext cx="3442733" cy="69587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6" name="Button Color - Down">
                <a:extLst>
                  <a:ext uri="{FF2B5EF4-FFF2-40B4-BE49-F238E27FC236}">
                    <a16:creationId xmlns:a16="http://schemas.microsoft.com/office/drawing/2014/main" id="{098D2108-4FB4-4428-9F89-0C176D53F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6" y="5274572"/>
                <a:ext cx="3442733" cy="6958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Button Color - Down">
                <a:extLst>
                  <a:ext uri="{FF2B5EF4-FFF2-40B4-BE49-F238E27FC236}">
                    <a16:creationId xmlns:a16="http://schemas.microsoft.com/office/drawing/2014/main" id="{6E3406E8-BE33-4C2E-80EF-1191F6C9E937}"/>
                  </a:ext>
                </a:extLst>
              </p:cNvPr>
              <p:cNvSpPr/>
              <p:nvPr/>
            </p:nvSpPr>
            <p:spPr>
              <a:xfrm>
                <a:off x="4311553" y="6452887"/>
                <a:ext cx="4239032" cy="1252105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uk-UA" sz="4000" i="1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uk-UA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8" name="Button Color - Down">
                <a:extLst>
                  <a:ext uri="{FF2B5EF4-FFF2-40B4-BE49-F238E27FC236}">
                    <a16:creationId xmlns:a16="http://schemas.microsoft.com/office/drawing/2014/main" id="{6E3406E8-BE33-4C2E-80EF-1191F6C9E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53" y="6452887"/>
                <a:ext cx="4239032" cy="1252105"/>
              </a:xfrm>
              <a:prstGeom prst="rect">
                <a:avLst/>
              </a:prstGeom>
              <a:blipFill>
                <a:blip r:embed="rId16"/>
                <a:stretch>
                  <a:fillRect l="-1709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6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7" grpId="0" animBg="1"/>
      <p:bldP spid="57" grpId="0" animBg="1"/>
      <p:bldP spid="103" grpId="0" animBg="1"/>
      <p:bldP spid="104" grpId="0" animBg="1"/>
      <p:bldP spid="135" grpId="0" animBg="1"/>
      <p:bldP spid="136" grpId="0" animBg="1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Button Color - Down">
                <a:extLst>
                  <a:ext uri="{FF2B5EF4-FFF2-40B4-BE49-F238E27FC236}">
                    <a16:creationId xmlns:a16="http://schemas.microsoft.com/office/drawing/2014/main" id="{3F2E2C38-0286-40BF-89A8-C0A7898DBD3E}"/>
                  </a:ext>
                </a:extLst>
              </p:cNvPr>
              <p:cNvSpPr/>
              <p:nvPr/>
            </p:nvSpPr>
            <p:spPr>
              <a:xfrm>
                <a:off x="10370933" y="6784940"/>
                <a:ext cx="3589231" cy="1272485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55" name="Button Color - Down">
                <a:extLst>
                  <a:ext uri="{FF2B5EF4-FFF2-40B4-BE49-F238E27FC236}">
                    <a16:creationId xmlns:a16="http://schemas.microsoft.com/office/drawing/2014/main" id="{3F2E2C38-0286-40BF-89A8-C0A7898DB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933" y="6784940"/>
                <a:ext cx="3589231" cy="1272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Діючі значення сили струму і напруги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7" name="Button Color - Down">
            <a:extLst>
              <a:ext uri="{FF2B5EF4-FFF2-40B4-BE49-F238E27FC236}">
                <a16:creationId xmlns:a16="http://schemas.microsoft.com/office/drawing/2014/main" id="{F4BC05A4-DF7E-4136-A2B0-666AD19C607B}"/>
              </a:ext>
            </a:extLst>
          </p:cNvPr>
          <p:cNvSpPr/>
          <p:nvPr/>
        </p:nvSpPr>
        <p:spPr>
          <a:xfrm>
            <a:off x="215716" y="1245403"/>
            <a:ext cx="4239035" cy="56235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Із графіка бачимо: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Button Color - Down">
                <a:extLst>
                  <a:ext uri="{FF2B5EF4-FFF2-40B4-BE49-F238E27FC236}">
                    <a16:creationId xmlns:a16="http://schemas.microsoft.com/office/drawing/2014/main" id="{FEDAC9C6-A3C2-4E48-96F8-24E3B2BE16A3}"/>
                  </a:ext>
                </a:extLst>
              </p:cNvPr>
              <p:cNvSpPr/>
              <p:nvPr/>
            </p:nvSpPr>
            <p:spPr>
              <a:xfrm>
                <a:off x="795638" y="1954301"/>
                <a:ext cx="3082063" cy="149703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сер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103" name="Button Color - Down">
                <a:extLst>
                  <a:ext uri="{FF2B5EF4-FFF2-40B4-BE49-F238E27FC236}">
                    <a16:creationId xmlns:a16="http://schemas.microsoft.com/office/drawing/2014/main" id="{FEDAC9C6-A3C2-4E48-96F8-24E3B2BE1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8" y="1954301"/>
                <a:ext cx="3082063" cy="1497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61">
                <a:extLst>
                  <a:ext uri="{FF2B5EF4-FFF2-40B4-BE49-F238E27FC236}">
                    <a16:creationId xmlns:a16="http://schemas.microsoft.com/office/drawing/2014/main" id="{D141C1BB-8CF3-4D09-836E-0A2483149413}"/>
                  </a:ext>
                </a:extLst>
              </p:cNvPr>
              <p:cNvSpPr/>
              <p:nvPr/>
            </p:nvSpPr>
            <p:spPr>
              <a:xfrm>
                <a:off x="13836755" y="4170168"/>
                <a:ext cx="31003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05" name="Прямоугольник 61">
                <a:extLst>
                  <a:ext uri="{FF2B5EF4-FFF2-40B4-BE49-F238E27FC236}">
                    <a16:creationId xmlns:a16="http://schemas.microsoft.com/office/drawing/2014/main" id="{D141C1BB-8CF3-4D09-836E-0A2483149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755" y="4170168"/>
                <a:ext cx="31003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61">
                <a:extLst>
                  <a:ext uri="{FF2B5EF4-FFF2-40B4-BE49-F238E27FC236}">
                    <a16:creationId xmlns:a16="http://schemas.microsoft.com/office/drawing/2014/main" id="{A4A13FCE-89CD-4A99-9888-AC38F6FD9A6C}"/>
                  </a:ext>
                </a:extLst>
              </p:cNvPr>
              <p:cNvSpPr/>
              <p:nvPr/>
            </p:nvSpPr>
            <p:spPr>
              <a:xfrm>
                <a:off x="5367988" y="1040548"/>
                <a:ext cx="43144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06" name="Прямоугольник 61">
                <a:extLst>
                  <a:ext uri="{FF2B5EF4-FFF2-40B4-BE49-F238E27FC236}">
                    <a16:creationId xmlns:a16="http://schemas.microsoft.com/office/drawing/2014/main" id="{A4A13FCE-89CD-4A99-9888-AC38F6FD9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988" y="1040548"/>
                <a:ext cx="43144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61">
                <a:extLst>
                  <a:ext uri="{FF2B5EF4-FFF2-40B4-BE49-F238E27FC236}">
                    <a16:creationId xmlns:a16="http://schemas.microsoft.com/office/drawing/2014/main" id="{0FBF72BA-75FA-47B3-ABFF-FD037D26535B}"/>
                  </a:ext>
                </a:extLst>
              </p:cNvPr>
              <p:cNvSpPr/>
              <p:nvPr/>
            </p:nvSpPr>
            <p:spPr>
              <a:xfrm>
                <a:off x="5410188" y="4170169"/>
                <a:ext cx="31003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07" name="Прямоугольник 61">
                <a:extLst>
                  <a:ext uri="{FF2B5EF4-FFF2-40B4-BE49-F238E27FC236}">
                    <a16:creationId xmlns:a16="http://schemas.microsoft.com/office/drawing/2014/main" id="{0FBF72BA-75FA-47B3-ABFF-FD037D265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88" y="4170169"/>
                <a:ext cx="31003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Полілінія: фігура 107">
            <a:extLst>
              <a:ext uri="{FF2B5EF4-FFF2-40B4-BE49-F238E27FC236}">
                <a16:creationId xmlns:a16="http://schemas.microsoft.com/office/drawing/2014/main" id="{B7508F8E-3D38-4E3E-80CE-C98E81FD6B1A}"/>
              </a:ext>
            </a:extLst>
          </p:cNvPr>
          <p:cNvSpPr/>
          <p:nvPr/>
        </p:nvSpPr>
        <p:spPr>
          <a:xfrm>
            <a:off x="5874243" y="2688806"/>
            <a:ext cx="5364553" cy="2933705"/>
          </a:xfrm>
          <a:custGeom>
            <a:avLst/>
            <a:gdLst>
              <a:gd name="connsiteX0" fmla="*/ 0 w 5364480"/>
              <a:gd name="connsiteY0" fmla="*/ 1519892 h 3017972"/>
              <a:gd name="connsiteX1" fmla="*/ 1371600 w 5364480"/>
              <a:gd name="connsiteY1" fmla="*/ 41612 h 3017972"/>
              <a:gd name="connsiteX2" fmla="*/ 4015740 w 5364480"/>
              <a:gd name="connsiteY2" fmla="*/ 2975312 h 3017972"/>
              <a:gd name="connsiteX3" fmla="*/ 5364480 w 5364480"/>
              <a:gd name="connsiteY3" fmla="*/ 1512272 h 3017972"/>
              <a:gd name="connsiteX0" fmla="*/ 0 w 5364480"/>
              <a:gd name="connsiteY0" fmla="*/ 1479761 h 2977841"/>
              <a:gd name="connsiteX1" fmla="*/ 1371600 w 5364480"/>
              <a:gd name="connsiteY1" fmla="*/ 1481 h 2977841"/>
              <a:gd name="connsiteX2" fmla="*/ 4015740 w 5364480"/>
              <a:gd name="connsiteY2" fmla="*/ 2935181 h 2977841"/>
              <a:gd name="connsiteX3" fmla="*/ 5364480 w 5364480"/>
              <a:gd name="connsiteY3" fmla="*/ 1472141 h 2977841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8281 h 2976361"/>
              <a:gd name="connsiteX1" fmla="*/ 1371600 w 5364480"/>
              <a:gd name="connsiteY1" fmla="*/ 1 h 2976361"/>
              <a:gd name="connsiteX2" fmla="*/ 4015740 w 5364480"/>
              <a:gd name="connsiteY2" fmla="*/ 2933701 h 2976361"/>
              <a:gd name="connsiteX3" fmla="*/ 5364480 w 5364480"/>
              <a:gd name="connsiteY3" fmla="*/ 1470661 h 2976361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02"/>
              <a:gd name="connsiteX1" fmla="*/ 1371600 w 5364480"/>
              <a:gd name="connsiteY1" fmla="*/ 1 h 2933702"/>
              <a:gd name="connsiteX2" fmla="*/ 4015740 w 5364480"/>
              <a:gd name="connsiteY2" fmla="*/ 2933701 h 2933702"/>
              <a:gd name="connsiteX3" fmla="*/ 5364480 w 5364480"/>
              <a:gd name="connsiteY3" fmla="*/ 1470661 h 2933702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484779 h 2940200"/>
              <a:gd name="connsiteX1" fmla="*/ 1371600 w 5364480"/>
              <a:gd name="connsiteY1" fmla="*/ 6499 h 2940200"/>
              <a:gd name="connsiteX2" fmla="*/ 4038600 w 5364480"/>
              <a:gd name="connsiteY2" fmla="*/ 2940199 h 2940200"/>
              <a:gd name="connsiteX3" fmla="*/ 5364480 w 5364480"/>
              <a:gd name="connsiteY3" fmla="*/ 1477159 h 2940200"/>
              <a:gd name="connsiteX0" fmla="*/ 0 w 5364480"/>
              <a:gd name="connsiteY0" fmla="*/ 1478427 h 2933848"/>
              <a:gd name="connsiteX1" fmla="*/ 1371600 w 5364480"/>
              <a:gd name="connsiteY1" fmla="*/ 147 h 2933848"/>
              <a:gd name="connsiteX2" fmla="*/ 4038600 w 5364480"/>
              <a:gd name="connsiteY2" fmla="*/ 2933847 h 2933848"/>
              <a:gd name="connsiteX3" fmla="*/ 5364480 w 5364480"/>
              <a:gd name="connsiteY3" fmla="*/ 1470807 h 2933848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553" h="2933705">
                <a:moveTo>
                  <a:pt x="0" y="1478280"/>
                </a:moveTo>
                <a:cubicBezTo>
                  <a:pt x="8255" y="1471295"/>
                  <a:pt x="751840" y="8890"/>
                  <a:pt x="1371600" y="0"/>
                </a:cubicBezTo>
                <a:cubicBezTo>
                  <a:pt x="1827530" y="1270"/>
                  <a:pt x="2359660" y="836930"/>
                  <a:pt x="2735580" y="1485900"/>
                </a:cubicBezTo>
                <a:cubicBezTo>
                  <a:pt x="3065780" y="2073910"/>
                  <a:pt x="3600450" y="2936240"/>
                  <a:pt x="4038600" y="2933700"/>
                </a:cubicBezTo>
                <a:cubicBezTo>
                  <a:pt x="4574540" y="2934970"/>
                  <a:pt x="5373370" y="1463675"/>
                  <a:pt x="5364480" y="1470660"/>
                </a:cubicBezTo>
              </a:path>
            </a:pathLst>
          </a:custGeom>
          <a:noFill/>
          <a:ln w="38100"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Полілінія: фігура 108">
            <a:extLst>
              <a:ext uri="{FF2B5EF4-FFF2-40B4-BE49-F238E27FC236}">
                <a16:creationId xmlns:a16="http://schemas.microsoft.com/office/drawing/2014/main" id="{2BE7ADAF-C6A6-442F-B104-C59E766B1C35}"/>
              </a:ext>
            </a:extLst>
          </p:cNvPr>
          <p:cNvSpPr/>
          <p:nvPr/>
        </p:nvSpPr>
        <p:spPr>
          <a:xfrm>
            <a:off x="5874243" y="3085701"/>
            <a:ext cx="5364553" cy="2117706"/>
          </a:xfrm>
          <a:custGeom>
            <a:avLst/>
            <a:gdLst>
              <a:gd name="connsiteX0" fmla="*/ 0 w 5364480"/>
              <a:gd name="connsiteY0" fmla="*/ 1519892 h 3017972"/>
              <a:gd name="connsiteX1" fmla="*/ 1371600 w 5364480"/>
              <a:gd name="connsiteY1" fmla="*/ 41612 h 3017972"/>
              <a:gd name="connsiteX2" fmla="*/ 4015740 w 5364480"/>
              <a:gd name="connsiteY2" fmla="*/ 2975312 h 3017972"/>
              <a:gd name="connsiteX3" fmla="*/ 5364480 w 5364480"/>
              <a:gd name="connsiteY3" fmla="*/ 1512272 h 3017972"/>
              <a:gd name="connsiteX0" fmla="*/ 0 w 5364480"/>
              <a:gd name="connsiteY0" fmla="*/ 1479761 h 2977841"/>
              <a:gd name="connsiteX1" fmla="*/ 1371600 w 5364480"/>
              <a:gd name="connsiteY1" fmla="*/ 1481 h 2977841"/>
              <a:gd name="connsiteX2" fmla="*/ 4015740 w 5364480"/>
              <a:gd name="connsiteY2" fmla="*/ 2935181 h 2977841"/>
              <a:gd name="connsiteX3" fmla="*/ 5364480 w 5364480"/>
              <a:gd name="connsiteY3" fmla="*/ 1472141 h 2977841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9729 h 2977809"/>
              <a:gd name="connsiteX1" fmla="*/ 1371600 w 5364480"/>
              <a:gd name="connsiteY1" fmla="*/ 1449 h 2977809"/>
              <a:gd name="connsiteX2" fmla="*/ 4015740 w 5364480"/>
              <a:gd name="connsiteY2" fmla="*/ 2935149 h 2977809"/>
              <a:gd name="connsiteX3" fmla="*/ 5364480 w 5364480"/>
              <a:gd name="connsiteY3" fmla="*/ 1472109 h 2977809"/>
              <a:gd name="connsiteX0" fmla="*/ 0 w 5364480"/>
              <a:gd name="connsiteY0" fmla="*/ 1478281 h 2976361"/>
              <a:gd name="connsiteX1" fmla="*/ 1371600 w 5364480"/>
              <a:gd name="connsiteY1" fmla="*/ 1 h 2976361"/>
              <a:gd name="connsiteX2" fmla="*/ 4015740 w 5364480"/>
              <a:gd name="connsiteY2" fmla="*/ 2933701 h 2976361"/>
              <a:gd name="connsiteX3" fmla="*/ 5364480 w 5364480"/>
              <a:gd name="connsiteY3" fmla="*/ 1470661 h 2976361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50"/>
              <a:gd name="connsiteX1" fmla="*/ 1371600 w 5364480"/>
              <a:gd name="connsiteY1" fmla="*/ 1 h 2933750"/>
              <a:gd name="connsiteX2" fmla="*/ 4015740 w 5364480"/>
              <a:gd name="connsiteY2" fmla="*/ 2933701 h 2933750"/>
              <a:gd name="connsiteX3" fmla="*/ 5364480 w 5364480"/>
              <a:gd name="connsiteY3" fmla="*/ 1470661 h 2933750"/>
              <a:gd name="connsiteX0" fmla="*/ 0 w 5364480"/>
              <a:gd name="connsiteY0" fmla="*/ 1478281 h 2933702"/>
              <a:gd name="connsiteX1" fmla="*/ 1371600 w 5364480"/>
              <a:gd name="connsiteY1" fmla="*/ 1 h 2933702"/>
              <a:gd name="connsiteX2" fmla="*/ 4015740 w 5364480"/>
              <a:gd name="connsiteY2" fmla="*/ 2933701 h 2933702"/>
              <a:gd name="connsiteX3" fmla="*/ 5364480 w 5364480"/>
              <a:gd name="connsiteY3" fmla="*/ 1470661 h 2933702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519347 h 2974768"/>
              <a:gd name="connsiteX1" fmla="*/ 1371600 w 5364480"/>
              <a:gd name="connsiteY1" fmla="*/ 41067 h 2974768"/>
              <a:gd name="connsiteX2" fmla="*/ 4038600 w 5364480"/>
              <a:gd name="connsiteY2" fmla="*/ 2974767 h 2974768"/>
              <a:gd name="connsiteX3" fmla="*/ 5364480 w 5364480"/>
              <a:gd name="connsiteY3" fmla="*/ 1511727 h 2974768"/>
              <a:gd name="connsiteX0" fmla="*/ 0 w 5364480"/>
              <a:gd name="connsiteY0" fmla="*/ 1484779 h 2940200"/>
              <a:gd name="connsiteX1" fmla="*/ 1371600 w 5364480"/>
              <a:gd name="connsiteY1" fmla="*/ 6499 h 2940200"/>
              <a:gd name="connsiteX2" fmla="*/ 4038600 w 5364480"/>
              <a:gd name="connsiteY2" fmla="*/ 2940199 h 2940200"/>
              <a:gd name="connsiteX3" fmla="*/ 5364480 w 5364480"/>
              <a:gd name="connsiteY3" fmla="*/ 1477159 h 2940200"/>
              <a:gd name="connsiteX0" fmla="*/ 0 w 5364480"/>
              <a:gd name="connsiteY0" fmla="*/ 1478427 h 2933848"/>
              <a:gd name="connsiteX1" fmla="*/ 1371600 w 5364480"/>
              <a:gd name="connsiteY1" fmla="*/ 147 h 2933848"/>
              <a:gd name="connsiteX2" fmla="*/ 4038600 w 5364480"/>
              <a:gd name="connsiteY2" fmla="*/ 2933847 h 2933848"/>
              <a:gd name="connsiteX3" fmla="*/ 5364480 w 5364480"/>
              <a:gd name="connsiteY3" fmla="*/ 1470807 h 2933848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301 h 2933722"/>
              <a:gd name="connsiteX1" fmla="*/ 1371600 w 5364480"/>
              <a:gd name="connsiteY1" fmla="*/ 21 h 2933722"/>
              <a:gd name="connsiteX2" fmla="*/ 4038600 w 5364480"/>
              <a:gd name="connsiteY2" fmla="*/ 2933721 h 2933722"/>
              <a:gd name="connsiteX3" fmla="*/ 5364480 w 5364480"/>
              <a:gd name="connsiteY3" fmla="*/ 1470681 h 2933722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480"/>
              <a:gd name="connsiteY0" fmla="*/ 1478280 h 2933705"/>
              <a:gd name="connsiteX1" fmla="*/ 1371600 w 5364480"/>
              <a:gd name="connsiteY1" fmla="*/ 0 h 2933705"/>
              <a:gd name="connsiteX2" fmla="*/ 2735580 w 5364480"/>
              <a:gd name="connsiteY2" fmla="*/ 1485900 h 2933705"/>
              <a:gd name="connsiteX3" fmla="*/ 4038600 w 5364480"/>
              <a:gd name="connsiteY3" fmla="*/ 2933700 h 2933705"/>
              <a:gd name="connsiteX4" fmla="*/ 5364480 w 5364480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  <a:gd name="connsiteX0" fmla="*/ 0 w 5364553"/>
              <a:gd name="connsiteY0" fmla="*/ 1478280 h 2933705"/>
              <a:gd name="connsiteX1" fmla="*/ 1371600 w 5364553"/>
              <a:gd name="connsiteY1" fmla="*/ 0 h 2933705"/>
              <a:gd name="connsiteX2" fmla="*/ 2735580 w 5364553"/>
              <a:gd name="connsiteY2" fmla="*/ 1485900 h 2933705"/>
              <a:gd name="connsiteX3" fmla="*/ 4038600 w 5364553"/>
              <a:gd name="connsiteY3" fmla="*/ 2933700 h 2933705"/>
              <a:gd name="connsiteX4" fmla="*/ 5364480 w 5364553"/>
              <a:gd name="connsiteY4" fmla="*/ 1470660 h 29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553" h="2933705">
                <a:moveTo>
                  <a:pt x="0" y="1478280"/>
                </a:moveTo>
                <a:cubicBezTo>
                  <a:pt x="8255" y="1471295"/>
                  <a:pt x="751840" y="8890"/>
                  <a:pt x="1371600" y="0"/>
                </a:cubicBezTo>
                <a:cubicBezTo>
                  <a:pt x="1827530" y="1270"/>
                  <a:pt x="2359660" y="836930"/>
                  <a:pt x="2735580" y="1485900"/>
                </a:cubicBezTo>
                <a:cubicBezTo>
                  <a:pt x="3065780" y="2073910"/>
                  <a:pt x="3600450" y="2936240"/>
                  <a:pt x="4038600" y="2933700"/>
                </a:cubicBezTo>
                <a:cubicBezTo>
                  <a:pt x="4574540" y="2934970"/>
                  <a:pt x="5373370" y="1463675"/>
                  <a:pt x="5364480" y="1470660"/>
                </a:cubicBezTo>
              </a:path>
            </a:pathLst>
          </a:custGeom>
          <a:noFill/>
          <a:ln w="38100">
            <a:solidFill>
              <a:srgbClr val="D3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Полілінія: фігура 109">
            <a:extLst>
              <a:ext uri="{FF2B5EF4-FFF2-40B4-BE49-F238E27FC236}">
                <a16:creationId xmlns:a16="http://schemas.microsoft.com/office/drawing/2014/main" id="{E37AEAE9-59E1-478A-BF02-95C54C12C18F}"/>
              </a:ext>
            </a:extLst>
          </p:cNvPr>
          <p:cNvSpPr/>
          <p:nvPr/>
        </p:nvSpPr>
        <p:spPr>
          <a:xfrm>
            <a:off x="5863310" y="1807754"/>
            <a:ext cx="5379720" cy="2336800"/>
          </a:xfrm>
          <a:custGeom>
            <a:avLst/>
            <a:gdLst>
              <a:gd name="connsiteX0" fmla="*/ 0 w 5379720"/>
              <a:gd name="connsiteY0" fmla="*/ 2331720 h 2336800"/>
              <a:gd name="connsiteX1" fmla="*/ 157480 w 5379720"/>
              <a:gd name="connsiteY1" fmla="*/ 2255520 h 2336800"/>
              <a:gd name="connsiteX2" fmla="*/ 223520 w 5379720"/>
              <a:gd name="connsiteY2" fmla="*/ 2204720 h 2336800"/>
              <a:gd name="connsiteX3" fmla="*/ 304800 w 5379720"/>
              <a:gd name="connsiteY3" fmla="*/ 2128520 h 2336800"/>
              <a:gd name="connsiteX4" fmla="*/ 345440 w 5379720"/>
              <a:gd name="connsiteY4" fmla="*/ 2052320 h 2336800"/>
              <a:gd name="connsiteX5" fmla="*/ 477520 w 5379720"/>
              <a:gd name="connsiteY5" fmla="*/ 1722120 h 2336800"/>
              <a:gd name="connsiteX6" fmla="*/ 518160 w 5379720"/>
              <a:gd name="connsiteY6" fmla="*/ 1605280 h 2336800"/>
              <a:gd name="connsiteX7" fmla="*/ 584200 w 5379720"/>
              <a:gd name="connsiteY7" fmla="*/ 1412240 h 2336800"/>
              <a:gd name="connsiteX8" fmla="*/ 629920 w 5379720"/>
              <a:gd name="connsiteY8" fmla="*/ 1270000 h 2336800"/>
              <a:gd name="connsiteX9" fmla="*/ 685800 w 5379720"/>
              <a:gd name="connsiteY9" fmla="*/ 1148080 h 2336800"/>
              <a:gd name="connsiteX10" fmla="*/ 726440 w 5379720"/>
              <a:gd name="connsiteY10" fmla="*/ 1016000 h 2336800"/>
              <a:gd name="connsiteX11" fmla="*/ 777240 w 5379720"/>
              <a:gd name="connsiteY11" fmla="*/ 904240 h 2336800"/>
              <a:gd name="connsiteX12" fmla="*/ 817880 w 5379720"/>
              <a:gd name="connsiteY12" fmla="*/ 812800 h 2336800"/>
              <a:gd name="connsiteX13" fmla="*/ 858520 w 5379720"/>
              <a:gd name="connsiteY13" fmla="*/ 680720 h 2336800"/>
              <a:gd name="connsiteX14" fmla="*/ 899160 w 5379720"/>
              <a:gd name="connsiteY14" fmla="*/ 614680 h 2336800"/>
              <a:gd name="connsiteX15" fmla="*/ 965200 w 5379720"/>
              <a:gd name="connsiteY15" fmla="*/ 472440 h 2336800"/>
              <a:gd name="connsiteX16" fmla="*/ 1036320 w 5379720"/>
              <a:gd name="connsiteY16" fmla="*/ 304800 h 2336800"/>
              <a:gd name="connsiteX17" fmla="*/ 1097280 w 5379720"/>
              <a:gd name="connsiteY17" fmla="*/ 213360 h 2336800"/>
              <a:gd name="connsiteX18" fmla="*/ 1163320 w 5379720"/>
              <a:gd name="connsiteY18" fmla="*/ 132080 h 2336800"/>
              <a:gd name="connsiteX19" fmla="*/ 1234440 w 5379720"/>
              <a:gd name="connsiteY19" fmla="*/ 40640 h 2336800"/>
              <a:gd name="connsiteX20" fmla="*/ 1320800 w 5379720"/>
              <a:gd name="connsiteY20" fmla="*/ 0 h 2336800"/>
              <a:gd name="connsiteX21" fmla="*/ 1386840 w 5379720"/>
              <a:gd name="connsiteY21" fmla="*/ 0 h 2336800"/>
              <a:gd name="connsiteX22" fmla="*/ 1468120 w 5379720"/>
              <a:gd name="connsiteY22" fmla="*/ 35560 h 2336800"/>
              <a:gd name="connsiteX23" fmla="*/ 1544320 w 5379720"/>
              <a:gd name="connsiteY23" fmla="*/ 111760 h 2336800"/>
              <a:gd name="connsiteX24" fmla="*/ 1615440 w 5379720"/>
              <a:gd name="connsiteY24" fmla="*/ 218440 h 2336800"/>
              <a:gd name="connsiteX25" fmla="*/ 1666240 w 5379720"/>
              <a:gd name="connsiteY25" fmla="*/ 355600 h 2336800"/>
              <a:gd name="connsiteX26" fmla="*/ 1737360 w 5379720"/>
              <a:gd name="connsiteY26" fmla="*/ 472440 h 2336800"/>
              <a:gd name="connsiteX27" fmla="*/ 1813560 w 5379720"/>
              <a:gd name="connsiteY27" fmla="*/ 690880 h 2336800"/>
              <a:gd name="connsiteX28" fmla="*/ 1854200 w 5379720"/>
              <a:gd name="connsiteY28" fmla="*/ 767080 h 2336800"/>
              <a:gd name="connsiteX29" fmla="*/ 1935480 w 5379720"/>
              <a:gd name="connsiteY29" fmla="*/ 975360 h 2336800"/>
              <a:gd name="connsiteX30" fmla="*/ 1991360 w 5379720"/>
              <a:gd name="connsiteY30" fmla="*/ 1127760 h 2336800"/>
              <a:gd name="connsiteX31" fmla="*/ 2042160 w 5379720"/>
              <a:gd name="connsiteY31" fmla="*/ 1270000 h 2336800"/>
              <a:gd name="connsiteX32" fmla="*/ 2092960 w 5379720"/>
              <a:gd name="connsiteY32" fmla="*/ 1381760 h 2336800"/>
              <a:gd name="connsiteX33" fmla="*/ 2169160 w 5379720"/>
              <a:gd name="connsiteY33" fmla="*/ 1584960 h 2336800"/>
              <a:gd name="connsiteX34" fmla="*/ 2245360 w 5379720"/>
              <a:gd name="connsiteY34" fmla="*/ 1747520 h 2336800"/>
              <a:gd name="connsiteX35" fmla="*/ 2311400 w 5379720"/>
              <a:gd name="connsiteY35" fmla="*/ 1899920 h 2336800"/>
              <a:gd name="connsiteX36" fmla="*/ 2362200 w 5379720"/>
              <a:gd name="connsiteY36" fmla="*/ 2001520 h 2336800"/>
              <a:gd name="connsiteX37" fmla="*/ 2418080 w 5379720"/>
              <a:gd name="connsiteY37" fmla="*/ 2087880 h 2336800"/>
              <a:gd name="connsiteX38" fmla="*/ 2468880 w 5379720"/>
              <a:gd name="connsiteY38" fmla="*/ 2159000 h 2336800"/>
              <a:gd name="connsiteX39" fmla="*/ 2509520 w 5379720"/>
              <a:gd name="connsiteY39" fmla="*/ 2214880 h 2336800"/>
              <a:gd name="connsiteX40" fmla="*/ 2575560 w 5379720"/>
              <a:gd name="connsiteY40" fmla="*/ 2275840 h 2336800"/>
              <a:gd name="connsiteX41" fmla="*/ 2646680 w 5379720"/>
              <a:gd name="connsiteY41" fmla="*/ 2306320 h 2336800"/>
              <a:gd name="connsiteX42" fmla="*/ 2712720 w 5379720"/>
              <a:gd name="connsiteY42" fmla="*/ 2291080 h 2336800"/>
              <a:gd name="connsiteX43" fmla="*/ 2860040 w 5379720"/>
              <a:gd name="connsiteY43" fmla="*/ 2194560 h 2336800"/>
              <a:gd name="connsiteX44" fmla="*/ 2915920 w 5379720"/>
              <a:gd name="connsiteY44" fmla="*/ 2092960 h 2336800"/>
              <a:gd name="connsiteX45" fmla="*/ 2992120 w 5379720"/>
              <a:gd name="connsiteY45" fmla="*/ 1986280 h 2336800"/>
              <a:gd name="connsiteX46" fmla="*/ 3053080 w 5379720"/>
              <a:gd name="connsiteY46" fmla="*/ 1884680 h 2336800"/>
              <a:gd name="connsiteX47" fmla="*/ 3093720 w 5379720"/>
              <a:gd name="connsiteY47" fmla="*/ 1808480 h 2336800"/>
              <a:gd name="connsiteX48" fmla="*/ 3134360 w 5379720"/>
              <a:gd name="connsiteY48" fmla="*/ 1717040 h 2336800"/>
              <a:gd name="connsiteX49" fmla="*/ 3175000 w 5379720"/>
              <a:gd name="connsiteY49" fmla="*/ 1610360 h 2336800"/>
              <a:gd name="connsiteX50" fmla="*/ 3241040 w 5379720"/>
              <a:gd name="connsiteY50" fmla="*/ 1488440 h 2336800"/>
              <a:gd name="connsiteX51" fmla="*/ 3302000 w 5379720"/>
              <a:gd name="connsiteY51" fmla="*/ 1336040 h 2336800"/>
              <a:gd name="connsiteX52" fmla="*/ 3337560 w 5379720"/>
              <a:gd name="connsiteY52" fmla="*/ 1234440 h 2336800"/>
              <a:gd name="connsiteX53" fmla="*/ 3388360 w 5379720"/>
              <a:gd name="connsiteY53" fmla="*/ 1097280 h 2336800"/>
              <a:gd name="connsiteX54" fmla="*/ 3464560 w 5379720"/>
              <a:gd name="connsiteY54" fmla="*/ 944880 h 2336800"/>
              <a:gd name="connsiteX55" fmla="*/ 3505200 w 5379720"/>
              <a:gd name="connsiteY55" fmla="*/ 843280 h 2336800"/>
              <a:gd name="connsiteX56" fmla="*/ 3540760 w 5379720"/>
              <a:gd name="connsiteY56" fmla="*/ 767080 h 2336800"/>
              <a:gd name="connsiteX57" fmla="*/ 3566160 w 5379720"/>
              <a:gd name="connsiteY57" fmla="*/ 690880 h 2336800"/>
              <a:gd name="connsiteX58" fmla="*/ 3611880 w 5379720"/>
              <a:gd name="connsiteY58" fmla="*/ 604520 h 2336800"/>
              <a:gd name="connsiteX59" fmla="*/ 3642360 w 5379720"/>
              <a:gd name="connsiteY59" fmla="*/ 518160 h 2336800"/>
              <a:gd name="connsiteX60" fmla="*/ 3688080 w 5379720"/>
              <a:gd name="connsiteY60" fmla="*/ 441960 h 2336800"/>
              <a:gd name="connsiteX61" fmla="*/ 3728720 w 5379720"/>
              <a:gd name="connsiteY61" fmla="*/ 360680 h 2336800"/>
              <a:gd name="connsiteX62" fmla="*/ 3764280 w 5379720"/>
              <a:gd name="connsiteY62" fmla="*/ 279400 h 2336800"/>
              <a:gd name="connsiteX63" fmla="*/ 3815080 w 5379720"/>
              <a:gd name="connsiteY63" fmla="*/ 193040 h 2336800"/>
              <a:gd name="connsiteX64" fmla="*/ 3881120 w 5379720"/>
              <a:gd name="connsiteY64" fmla="*/ 101600 h 2336800"/>
              <a:gd name="connsiteX65" fmla="*/ 3931920 w 5379720"/>
              <a:gd name="connsiteY65" fmla="*/ 40640 h 2336800"/>
              <a:gd name="connsiteX66" fmla="*/ 4013200 w 5379720"/>
              <a:gd name="connsiteY66" fmla="*/ 5080 h 2336800"/>
              <a:gd name="connsiteX67" fmla="*/ 4084320 w 5379720"/>
              <a:gd name="connsiteY67" fmla="*/ 5080 h 2336800"/>
              <a:gd name="connsiteX68" fmla="*/ 4160520 w 5379720"/>
              <a:gd name="connsiteY68" fmla="*/ 40640 h 2336800"/>
              <a:gd name="connsiteX69" fmla="*/ 4246880 w 5379720"/>
              <a:gd name="connsiteY69" fmla="*/ 86360 h 2336800"/>
              <a:gd name="connsiteX70" fmla="*/ 4277360 w 5379720"/>
              <a:gd name="connsiteY70" fmla="*/ 137160 h 2336800"/>
              <a:gd name="connsiteX71" fmla="*/ 4312920 w 5379720"/>
              <a:gd name="connsiteY71" fmla="*/ 208280 h 2336800"/>
              <a:gd name="connsiteX72" fmla="*/ 4353560 w 5379720"/>
              <a:gd name="connsiteY72" fmla="*/ 274320 h 2336800"/>
              <a:gd name="connsiteX73" fmla="*/ 4409440 w 5379720"/>
              <a:gd name="connsiteY73" fmla="*/ 355600 h 2336800"/>
              <a:gd name="connsiteX74" fmla="*/ 4465320 w 5379720"/>
              <a:gd name="connsiteY74" fmla="*/ 487680 h 2336800"/>
              <a:gd name="connsiteX75" fmla="*/ 4521200 w 5379720"/>
              <a:gd name="connsiteY75" fmla="*/ 563880 h 2336800"/>
              <a:gd name="connsiteX76" fmla="*/ 4582160 w 5379720"/>
              <a:gd name="connsiteY76" fmla="*/ 726440 h 2336800"/>
              <a:gd name="connsiteX77" fmla="*/ 4673600 w 5379720"/>
              <a:gd name="connsiteY77" fmla="*/ 949960 h 2336800"/>
              <a:gd name="connsiteX78" fmla="*/ 4729480 w 5379720"/>
              <a:gd name="connsiteY78" fmla="*/ 1082040 h 2336800"/>
              <a:gd name="connsiteX79" fmla="*/ 4805680 w 5379720"/>
              <a:gd name="connsiteY79" fmla="*/ 1300480 h 2336800"/>
              <a:gd name="connsiteX80" fmla="*/ 4892040 w 5379720"/>
              <a:gd name="connsiteY80" fmla="*/ 1549400 h 2336800"/>
              <a:gd name="connsiteX81" fmla="*/ 4983480 w 5379720"/>
              <a:gd name="connsiteY81" fmla="*/ 1793240 h 2336800"/>
              <a:gd name="connsiteX82" fmla="*/ 5029200 w 5379720"/>
              <a:gd name="connsiteY82" fmla="*/ 1905000 h 2336800"/>
              <a:gd name="connsiteX83" fmla="*/ 5095240 w 5379720"/>
              <a:gd name="connsiteY83" fmla="*/ 2042160 h 2336800"/>
              <a:gd name="connsiteX84" fmla="*/ 5156200 w 5379720"/>
              <a:gd name="connsiteY84" fmla="*/ 2123440 h 2336800"/>
              <a:gd name="connsiteX85" fmla="*/ 5217160 w 5379720"/>
              <a:gd name="connsiteY85" fmla="*/ 2194560 h 2336800"/>
              <a:gd name="connsiteX86" fmla="*/ 5298440 w 5379720"/>
              <a:gd name="connsiteY86" fmla="*/ 2270760 h 2336800"/>
              <a:gd name="connsiteX87" fmla="*/ 5379720 w 5379720"/>
              <a:gd name="connsiteY87" fmla="*/ 2336800 h 2336800"/>
              <a:gd name="connsiteX88" fmla="*/ 0 w 5379720"/>
              <a:gd name="connsiteY88" fmla="*/ 233172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79720" h="2336800">
                <a:moveTo>
                  <a:pt x="0" y="2331720"/>
                </a:moveTo>
                <a:lnTo>
                  <a:pt x="157480" y="2255520"/>
                </a:lnTo>
                <a:lnTo>
                  <a:pt x="223520" y="2204720"/>
                </a:lnTo>
                <a:lnTo>
                  <a:pt x="304800" y="2128520"/>
                </a:lnTo>
                <a:lnTo>
                  <a:pt x="345440" y="2052320"/>
                </a:lnTo>
                <a:lnTo>
                  <a:pt x="477520" y="1722120"/>
                </a:lnTo>
                <a:lnTo>
                  <a:pt x="518160" y="1605280"/>
                </a:lnTo>
                <a:lnTo>
                  <a:pt x="584200" y="1412240"/>
                </a:lnTo>
                <a:lnTo>
                  <a:pt x="629920" y="1270000"/>
                </a:lnTo>
                <a:lnTo>
                  <a:pt x="685800" y="1148080"/>
                </a:lnTo>
                <a:lnTo>
                  <a:pt x="726440" y="1016000"/>
                </a:lnTo>
                <a:lnTo>
                  <a:pt x="777240" y="904240"/>
                </a:lnTo>
                <a:lnTo>
                  <a:pt x="817880" y="812800"/>
                </a:lnTo>
                <a:lnTo>
                  <a:pt x="858520" y="680720"/>
                </a:lnTo>
                <a:lnTo>
                  <a:pt x="899160" y="614680"/>
                </a:lnTo>
                <a:lnTo>
                  <a:pt x="965200" y="472440"/>
                </a:lnTo>
                <a:lnTo>
                  <a:pt x="1036320" y="304800"/>
                </a:lnTo>
                <a:lnTo>
                  <a:pt x="1097280" y="213360"/>
                </a:lnTo>
                <a:lnTo>
                  <a:pt x="1163320" y="132080"/>
                </a:lnTo>
                <a:lnTo>
                  <a:pt x="1234440" y="40640"/>
                </a:lnTo>
                <a:lnTo>
                  <a:pt x="1320800" y="0"/>
                </a:lnTo>
                <a:lnTo>
                  <a:pt x="1386840" y="0"/>
                </a:lnTo>
                <a:lnTo>
                  <a:pt x="1468120" y="35560"/>
                </a:lnTo>
                <a:lnTo>
                  <a:pt x="1544320" y="111760"/>
                </a:lnTo>
                <a:lnTo>
                  <a:pt x="1615440" y="218440"/>
                </a:lnTo>
                <a:lnTo>
                  <a:pt x="1666240" y="355600"/>
                </a:lnTo>
                <a:lnTo>
                  <a:pt x="1737360" y="472440"/>
                </a:lnTo>
                <a:lnTo>
                  <a:pt x="1813560" y="690880"/>
                </a:lnTo>
                <a:lnTo>
                  <a:pt x="1854200" y="767080"/>
                </a:lnTo>
                <a:lnTo>
                  <a:pt x="1935480" y="975360"/>
                </a:lnTo>
                <a:lnTo>
                  <a:pt x="1991360" y="1127760"/>
                </a:lnTo>
                <a:lnTo>
                  <a:pt x="2042160" y="1270000"/>
                </a:lnTo>
                <a:lnTo>
                  <a:pt x="2092960" y="1381760"/>
                </a:lnTo>
                <a:lnTo>
                  <a:pt x="2169160" y="1584960"/>
                </a:lnTo>
                <a:lnTo>
                  <a:pt x="2245360" y="1747520"/>
                </a:lnTo>
                <a:lnTo>
                  <a:pt x="2311400" y="1899920"/>
                </a:lnTo>
                <a:lnTo>
                  <a:pt x="2362200" y="2001520"/>
                </a:lnTo>
                <a:lnTo>
                  <a:pt x="2418080" y="2087880"/>
                </a:lnTo>
                <a:lnTo>
                  <a:pt x="2468880" y="2159000"/>
                </a:lnTo>
                <a:lnTo>
                  <a:pt x="2509520" y="2214880"/>
                </a:lnTo>
                <a:lnTo>
                  <a:pt x="2575560" y="2275840"/>
                </a:lnTo>
                <a:lnTo>
                  <a:pt x="2646680" y="2306320"/>
                </a:lnTo>
                <a:lnTo>
                  <a:pt x="2712720" y="2291080"/>
                </a:lnTo>
                <a:lnTo>
                  <a:pt x="2860040" y="2194560"/>
                </a:lnTo>
                <a:lnTo>
                  <a:pt x="2915920" y="2092960"/>
                </a:lnTo>
                <a:lnTo>
                  <a:pt x="2992120" y="1986280"/>
                </a:lnTo>
                <a:lnTo>
                  <a:pt x="3053080" y="1884680"/>
                </a:lnTo>
                <a:lnTo>
                  <a:pt x="3093720" y="1808480"/>
                </a:lnTo>
                <a:lnTo>
                  <a:pt x="3134360" y="1717040"/>
                </a:lnTo>
                <a:lnTo>
                  <a:pt x="3175000" y="1610360"/>
                </a:lnTo>
                <a:lnTo>
                  <a:pt x="3241040" y="1488440"/>
                </a:lnTo>
                <a:lnTo>
                  <a:pt x="3302000" y="1336040"/>
                </a:lnTo>
                <a:lnTo>
                  <a:pt x="3337560" y="1234440"/>
                </a:lnTo>
                <a:lnTo>
                  <a:pt x="3388360" y="1097280"/>
                </a:lnTo>
                <a:lnTo>
                  <a:pt x="3464560" y="944880"/>
                </a:lnTo>
                <a:lnTo>
                  <a:pt x="3505200" y="843280"/>
                </a:lnTo>
                <a:lnTo>
                  <a:pt x="3540760" y="767080"/>
                </a:lnTo>
                <a:lnTo>
                  <a:pt x="3566160" y="690880"/>
                </a:lnTo>
                <a:lnTo>
                  <a:pt x="3611880" y="604520"/>
                </a:lnTo>
                <a:lnTo>
                  <a:pt x="3642360" y="518160"/>
                </a:lnTo>
                <a:lnTo>
                  <a:pt x="3688080" y="441960"/>
                </a:lnTo>
                <a:lnTo>
                  <a:pt x="3728720" y="360680"/>
                </a:lnTo>
                <a:lnTo>
                  <a:pt x="3764280" y="279400"/>
                </a:lnTo>
                <a:lnTo>
                  <a:pt x="3815080" y="193040"/>
                </a:lnTo>
                <a:lnTo>
                  <a:pt x="3881120" y="101600"/>
                </a:lnTo>
                <a:lnTo>
                  <a:pt x="3931920" y="40640"/>
                </a:lnTo>
                <a:lnTo>
                  <a:pt x="4013200" y="5080"/>
                </a:lnTo>
                <a:lnTo>
                  <a:pt x="4084320" y="5080"/>
                </a:lnTo>
                <a:lnTo>
                  <a:pt x="4160520" y="40640"/>
                </a:lnTo>
                <a:lnTo>
                  <a:pt x="4246880" y="86360"/>
                </a:lnTo>
                <a:lnTo>
                  <a:pt x="4277360" y="137160"/>
                </a:lnTo>
                <a:lnTo>
                  <a:pt x="4312920" y="208280"/>
                </a:lnTo>
                <a:lnTo>
                  <a:pt x="4353560" y="274320"/>
                </a:lnTo>
                <a:lnTo>
                  <a:pt x="4409440" y="355600"/>
                </a:lnTo>
                <a:lnTo>
                  <a:pt x="4465320" y="487680"/>
                </a:lnTo>
                <a:lnTo>
                  <a:pt x="4521200" y="563880"/>
                </a:lnTo>
                <a:lnTo>
                  <a:pt x="4582160" y="726440"/>
                </a:lnTo>
                <a:lnTo>
                  <a:pt x="4673600" y="949960"/>
                </a:lnTo>
                <a:lnTo>
                  <a:pt x="4729480" y="1082040"/>
                </a:lnTo>
                <a:lnTo>
                  <a:pt x="4805680" y="1300480"/>
                </a:lnTo>
                <a:lnTo>
                  <a:pt x="4892040" y="1549400"/>
                </a:lnTo>
                <a:lnTo>
                  <a:pt x="4983480" y="1793240"/>
                </a:lnTo>
                <a:lnTo>
                  <a:pt x="5029200" y="1905000"/>
                </a:lnTo>
                <a:lnTo>
                  <a:pt x="5095240" y="2042160"/>
                </a:lnTo>
                <a:lnTo>
                  <a:pt x="5156200" y="2123440"/>
                </a:lnTo>
                <a:lnTo>
                  <a:pt x="5217160" y="2194560"/>
                </a:lnTo>
                <a:lnTo>
                  <a:pt x="5298440" y="2270760"/>
                </a:lnTo>
                <a:lnTo>
                  <a:pt x="5379720" y="2336800"/>
                </a:lnTo>
                <a:lnTo>
                  <a:pt x="0" y="2331720"/>
                </a:lnTo>
                <a:close/>
              </a:path>
            </a:pathLst>
          </a:custGeom>
          <a:solidFill>
            <a:srgbClr val="EF6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1" name="Полілінія: фігура 110">
            <a:extLst>
              <a:ext uri="{FF2B5EF4-FFF2-40B4-BE49-F238E27FC236}">
                <a16:creationId xmlns:a16="http://schemas.microsoft.com/office/drawing/2014/main" id="{3073A2C3-2A59-4CDA-B5EC-64C8A2F2CDA4}"/>
              </a:ext>
            </a:extLst>
          </p:cNvPr>
          <p:cNvSpPr/>
          <p:nvPr/>
        </p:nvSpPr>
        <p:spPr>
          <a:xfrm>
            <a:off x="5851278" y="1827254"/>
            <a:ext cx="5392304" cy="2342124"/>
          </a:xfrm>
          <a:custGeom>
            <a:avLst/>
            <a:gdLst>
              <a:gd name="connsiteX0" fmla="*/ 0 w 5405403"/>
              <a:gd name="connsiteY0" fmla="*/ 2324314 h 2460268"/>
              <a:gd name="connsiteX1" fmla="*/ 274320 w 5405403"/>
              <a:gd name="connsiteY1" fmla="*/ 2171914 h 2460268"/>
              <a:gd name="connsiteX2" fmla="*/ 1386840 w 5405403"/>
              <a:gd name="connsiteY2" fmla="*/ 214 h 2460268"/>
              <a:gd name="connsiteX3" fmla="*/ 2697480 w 5405403"/>
              <a:gd name="connsiteY3" fmla="*/ 2309074 h 2460268"/>
              <a:gd name="connsiteX4" fmla="*/ 4053840 w 5405403"/>
              <a:gd name="connsiteY4" fmla="*/ 214 h 2460268"/>
              <a:gd name="connsiteX5" fmla="*/ 5219700 w 5405403"/>
              <a:gd name="connsiteY5" fmla="*/ 2225254 h 2460268"/>
              <a:gd name="connsiteX6" fmla="*/ 5387340 w 5405403"/>
              <a:gd name="connsiteY6" fmla="*/ 2286214 h 2460268"/>
              <a:gd name="connsiteX0" fmla="*/ 0 w 5405403"/>
              <a:gd name="connsiteY0" fmla="*/ 2324314 h 2460268"/>
              <a:gd name="connsiteX1" fmla="*/ 274320 w 5405403"/>
              <a:gd name="connsiteY1" fmla="*/ 2171914 h 2460268"/>
              <a:gd name="connsiteX2" fmla="*/ 1386840 w 5405403"/>
              <a:gd name="connsiteY2" fmla="*/ 214 h 2460268"/>
              <a:gd name="connsiteX3" fmla="*/ 2697480 w 5405403"/>
              <a:gd name="connsiteY3" fmla="*/ 2309074 h 2460268"/>
              <a:gd name="connsiteX4" fmla="*/ 4053840 w 5405403"/>
              <a:gd name="connsiteY4" fmla="*/ 214 h 2460268"/>
              <a:gd name="connsiteX5" fmla="*/ 5219700 w 5405403"/>
              <a:gd name="connsiteY5" fmla="*/ 2225254 h 2460268"/>
              <a:gd name="connsiteX6" fmla="*/ 5387340 w 5405403"/>
              <a:gd name="connsiteY6" fmla="*/ 2286214 h 2460268"/>
              <a:gd name="connsiteX0" fmla="*/ 0 w 5405403"/>
              <a:gd name="connsiteY0" fmla="*/ 2324332 h 2460286"/>
              <a:gd name="connsiteX1" fmla="*/ 274320 w 5405403"/>
              <a:gd name="connsiteY1" fmla="*/ 2171932 h 2460286"/>
              <a:gd name="connsiteX2" fmla="*/ 1386840 w 5405403"/>
              <a:gd name="connsiteY2" fmla="*/ 232 h 2460286"/>
              <a:gd name="connsiteX3" fmla="*/ 2697480 w 5405403"/>
              <a:gd name="connsiteY3" fmla="*/ 2309092 h 2460286"/>
              <a:gd name="connsiteX4" fmla="*/ 4053840 w 5405403"/>
              <a:gd name="connsiteY4" fmla="*/ 232 h 2460286"/>
              <a:gd name="connsiteX5" fmla="*/ 5219700 w 5405403"/>
              <a:gd name="connsiteY5" fmla="*/ 2225272 h 2460286"/>
              <a:gd name="connsiteX6" fmla="*/ 5387340 w 5405403"/>
              <a:gd name="connsiteY6" fmla="*/ 2286232 h 2460286"/>
              <a:gd name="connsiteX0" fmla="*/ 0 w 5405403"/>
              <a:gd name="connsiteY0" fmla="*/ 2324280 h 2460234"/>
              <a:gd name="connsiteX1" fmla="*/ 274320 w 5405403"/>
              <a:gd name="connsiteY1" fmla="*/ 2171880 h 2460234"/>
              <a:gd name="connsiteX2" fmla="*/ 1386840 w 5405403"/>
              <a:gd name="connsiteY2" fmla="*/ 180 h 2460234"/>
              <a:gd name="connsiteX3" fmla="*/ 2697480 w 5405403"/>
              <a:gd name="connsiteY3" fmla="*/ 2309040 h 2460234"/>
              <a:gd name="connsiteX4" fmla="*/ 4053840 w 5405403"/>
              <a:gd name="connsiteY4" fmla="*/ 180 h 2460234"/>
              <a:gd name="connsiteX5" fmla="*/ 5219700 w 5405403"/>
              <a:gd name="connsiteY5" fmla="*/ 2225220 h 2460234"/>
              <a:gd name="connsiteX6" fmla="*/ 5387340 w 5405403"/>
              <a:gd name="connsiteY6" fmla="*/ 2286180 h 2460234"/>
              <a:gd name="connsiteX0" fmla="*/ 0 w 5405403"/>
              <a:gd name="connsiteY0" fmla="*/ 2324280 h 2460234"/>
              <a:gd name="connsiteX1" fmla="*/ 274320 w 5405403"/>
              <a:gd name="connsiteY1" fmla="*/ 2171880 h 2460234"/>
              <a:gd name="connsiteX2" fmla="*/ 1386840 w 5405403"/>
              <a:gd name="connsiteY2" fmla="*/ 180 h 2460234"/>
              <a:gd name="connsiteX3" fmla="*/ 2697480 w 5405403"/>
              <a:gd name="connsiteY3" fmla="*/ 2309040 h 2460234"/>
              <a:gd name="connsiteX4" fmla="*/ 4053840 w 5405403"/>
              <a:gd name="connsiteY4" fmla="*/ 180 h 2460234"/>
              <a:gd name="connsiteX5" fmla="*/ 5219700 w 5405403"/>
              <a:gd name="connsiteY5" fmla="*/ 2225220 h 2460234"/>
              <a:gd name="connsiteX6" fmla="*/ 5387340 w 5405403"/>
              <a:gd name="connsiteY6" fmla="*/ 2286180 h 2460234"/>
              <a:gd name="connsiteX0" fmla="*/ 0 w 5405403"/>
              <a:gd name="connsiteY0" fmla="*/ 2324280 h 2460234"/>
              <a:gd name="connsiteX1" fmla="*/ 274320 w 5405403"/>
              <a:gd name="connsiteY1" fmla="*/ 2171880 h 2460234"/>
              <a:gd name="connsiteX2" fmla="*/ 1386840 w 5405403"/>
              <a:gd name="connsiteY2" fmla="*/ 180 h 2460234"/>
              <a:gd name="connsiteX3" fmla="*/ 2697480 w 5405403"/>
              <a:gd name="connsiteY3" fmla="*/ 2309040 h 2460234"/>
              <a:gd name="connsiteX4" fmla="*/ 4053840 w 5405403"/>
              <a:gd name="connsiteY4" fmla="*/ 180 h 2460234"/>
              <a:gd name="connsiteX5" fmla="*/ 5219700 w 5405403"/>
              <a:gd name="connsiteY5" fmla="*/ 2225220 h 2460234"/>
              <a:gd name="connsiteX6" fmla="*/ 5387340 w 5405403"/>
              <a:gd name="connsiteY6" fmla="*/ 2286180 h 2460234"/>
              <a:gd name="connsiteX0" fmla="*/ 0 w 5405403"/>
              <a:gd name="connsiteY0" fmla="*/ 2324288 h 2460242"/>
              <a:gd name="connsiteX1" fmla="*/ 274320 w 5405403"/>
              <a:gd name="connsiteY1" fmla="*/ 2171888 h 2460242"/>
              <a:gd name="connsiteX2" fmla="*/ 1386840 w 5405403"/>
              <a:gd name="connsiteY2" fmla="*/ 188 h 2460242"/>
              <a:gd name="connsiteX3" fmla="*/ 2697480 w 5405403"/>
              <a:gd name="connsiteY3" fmla="*/ 2309048 h 2460242"/>
              <a:gd name="connsiteX4" fmla="*/ 4053840 w 5405403"/>
              <a:gd name="connsiteY4" fmla="*/ 188 h 2460242"/>
              <a:gd name="connsiteX5" fmla="*/ 5219700 w 5405403"/>
              <a:gd name="connsiteY5" fmla="*/ 2225228 h 2460242"/>
              <a:gd name="connsiteX6" fmla="*/ 5387340 w 5405403"/>
              <a:gd name="connsiteY6" fmla="*/ 2286188 h 2460242"/>
              <a:gd name="connsiteX0" fmla="*/ 0 w 5405403"/>
              <a:gd name="connsiteY0" fmla="*/ 2324288 h 2460242"/>
              <a:gd name="connsiteX1" fmla="*/ 274320 w 5405403"/>
              <a:gd name="connsiteY1" fmla="*/ 2171888 h 2460242"/>
              <a:gd name="connsiteX2" fmla="*/ 1386840 w 5405403"/>
              <a:gd name="connsiteY2" fmla="*/ 188 h 2460242"/>
              <a:gd name="connsiteX3" fmla="*/ 2697480 w 5405403"/>
              <a:gd name="connsiteY3" fmla="*/ 2309048 h 2460242"/>
              <a:gd name="connsiteX4" fmla="*/ 4053840 w 5405403"/>
              <a:gd name="connsiteY4" fmla="*/ 188 h 2460242"/>
              <a:gd name="connsiteX5" fmla="*/ 5219700 w 5405403"/>
              <a:gd name="connsiteY5" fmla="*/ 2225228 h 2460242"/>
              <a:gd name="connsiteX6" fmla="*/ 5387340 w 5405403"/>
              <a:gd name="connsiteY6" fmla="*/ 2286188 h 2460242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405403"/>
              <a:gd name="connsiteY0" fmla="*/ 2324179 h 2460133"/>
              <a:gd name="connsiteX1" fmla="*/ 274320 w 5405403"/>
              <a:gd name="connsiteY1" fmla="*/ 2171779 h 2460133"/>
              <a:gd name="connsiteX2" fmla="*/ 1386840 w 5405403"/>
              <a:gd name="connsiteY2" fmla="*/ 79 h 2460133"/>
              <a:gd name="connsiteX3" fmla="*/ 2697480 w 5405403"/>
              <a:gd name="connsiteY3" fmla="*/ 2308939 h 2460133"/>
              <a:gd name="connsiteX4" fmla="*/ 4053840 w 5405403"/>
              <a:gd name="connsiteY4" fmla="*/ 79 h 2460133"/>
              <a:gd name="connsiteX5" fmla="*/ 5219700 w 5405403"/>
              <a:gd name="connsiteY5" fmla="*/ 2225119 h 2460133"/>
              <a:gd name="connsiteX6" fmla="*/ 5387340 w 5405403"/>
              <a:gd name="connsiteY6" fmla="*/ 2286079 h 2460133"/>
              <a:gd name="connsiteX0" fmla="*/ 0 w 5391174"/>
              <a:gd name="connsiteY0" fmla="*/ 2324168 h 2361751"/>
              <a:gd name="connsiteX1" fmla="*/ 274320 w 5391174"/>
              <a:gd name="connsiteY1" fmla="*/ 2171768 h 2361751"/>
              <a:gd name="connsiteX2" fmla="*/ 1386840 w 5391174"/>
              <a:gd name="connsiteY2" fmla="*/ 68 h 2361751"/>
              <a:gd name="connsiteX3" fmla="*/ 2697480 w 5391174"/>
              <a:gd name="connsiteY3" fmla="*/ 2308928 h 2361751"/>
              <a:gd name="connsiteX4" fmla="*/ 4053840 w 5391174"/>
              <a:gd name="connsiteY4" fmla="*/ 68 h 2361751"/>
              <a:gd name="connsiteX5" fmla="*/ 5219700 w 5391174"/>
              <a:gd name="connsiteY5" fmla="*/ 2225108 h 2361751"/>
              <a:gd name="connsiteX6" fmla="*/ 5387340 w 5391174"/>
              <a:gd name="connsiteY6" fmla="*/ 2286068 h 2361751"/>
              <a:gd name="connsiteX0" fmla="*/ 0 w 5387794"/>
              <a:gd name="connsiteY0" fmla="*/ 2324168 h 2324850"/>
              <a:gd name="connsiteX1" fmla="*/ 274320 w 5387794"/>
              <a:gd name="connsiteY1" fmla="*/ 2171768 h 2324850"/>
              <a:gd name="connsiteX2" fmla="*/ 1386840 w 5387794"/>
              <a:gd name="connsiteY2" fmla="*/ 68 h 2324850"/>
              <a:gd name="connsiteX3" fmla="*/ 2697480 w 5387794"/>
              <a:gd name="connsiteY3" fmla="*/ 2308928 h 2324850"/>
              <a:gd name="connsiteX4" fmla="*/ 4053840 w 5387794"/>
              <a:gd name="connsiteY4" fmla="*/ 68 h 2324850"/>
              <a:gd name="connsiteX5" fmla="*/ 5219700 w 5387794"/>
              <a:gd name="connsiteY5" fmla="*/ 2225108 h 2324850"/>
              <a:gd name="connsiteX6" fmla="*/ 5387340 w 5387794"/>
              <a:gd name="connsiteY6" fmla="*/ 2286068 h 2324850"/>
              <a:gd name="connsiteX0" fmla="*/ 0 w 5406484"/>
              <a:gd name="connsiteY0" fmla="*/ 2324168 h 2324850"/>
              <a:gd name="connsiteX1" fmla="*/ 274320 w 5406484"/>
              <a:gd name="connsiteY1" fmla="*/ 2171768 h 2324850"/>
              <a:gd name="connsiteX2" fmla="*/ 1386840 w 5406484"/>
              <a:gd name="connsiteY2" fmla="*/ 68 h 2324850"/>
              <a:gd name="connsiteX3" fmla="*/ 2697480 w 5406484"/>
              <a:gd name="connsiteY3" fmla="*/ 2308928 h 2324850"/>
              <a:gd name="connsiteX4" fmla="*/ 4053840 w 5406484"/>
              <a:gd name="connsiteY4" fmla="*/ 68 h 2324850"/>
              <a:gd name="connsiteX5" fmla="*/ 5219700 w 5406484"/>
              <a:gd name="connsiteY5" fmla="*/ 2225108 h 2324850"/>
              <a:gd name="connsiteX6" fmla="*/ 5387340 w 5406484"/>
              <a:gd name="connsiteY6" fmla="*/ 2286068 h 2324850"/>
              <a:gd name="connsiteX0" fmla="*/ 0 w 5414649"/>
              <a:gd name="connsiteY0" fmla="*/ 2324168 h 2324850"/>
              <a:gd name="connsiteX1" fmla="*/ 274320 w 5414649"/>
              <a:gd name="connsiteY1" fmla="*/ 2171768 h 2324850"/>
              <a:gd name="connsiteX2" fmla="*/ 1386840 w 5414649"/>
              <a:gd name="connsiteY2" fmla="*/ 68 h 2324850"/>
              <a:gd name="connsiteX3" fmla="*/ 2697480 w 5414649"/>
              <a:gd name="connsiteY3" fmla="*/ 2308928 h 2324850"/>
              <a:gd name="connsiteX4" fmla="*/ 4053840 w 5414649"/>
              <a:gd name="connsiteY4" fmla="*/ 68 h 2324850"/>
              <a:gd name="connsiteX5" fmla="*/ 5219700 w 5414649"/>
              <a:gd name="connsiteY5" fmla="*/ 2225108 h 2324850"/>
              <a:gd name="connsiteX6" fmla="*/ 5387340 w 5414649"/>
              <a:gd name="connsiteY6" fmla="*/ 2286068 h 2324850"/>
              <a:gd name="connsiteX0" fmla="*/ 0 w 5421979"/>
              <a:gd name="connsiteY0" fmla="*/ 2324168 h 2324850"/>
              <a:gd name="connsiteX1" fmla="*/ 274320 w 5421979"/>
              <a:gd name="connsiteY1" fmla="*/ 2171768 h 2324850"/>
              <a:gd name="connsiteX2" fmla="*/ 1386840 w 5421979"/>
              <a:gd name="connsiteY2" fmla="*/ 68 h 2324850"/>
              <a:gd name="connsiteX3" fmla="*/ 2697480 w 5421979"/>
              <a:gd name="connsiteY3" fmla="*/ 2308928 h 2324850"/>
              <a:gd name="connsiteX4" fmla="*/ 4053840 w 5421979"/>
              <a:gd name="connsiteY4" fmla="*/ 68 h 2324850"/>
              <a:gd name="connsiteX5" fmla="*/ 5219700 w 5421979"/>
              <a:gd name="connsiteY5" fmla="*/ 2225108 h 2324850"/>
              <a:gd name="connsiteX6" fmla="*/ 5387340 w 5421979"/>
              <a:gd name="connsiteY6" fmla="*/ 2286068 h 2324850"/>
              <a:gd name="connsiteX0" fmla="*/ 0 w 5430399"/>
              <a:gd name="connsiteY0" fmla="*/ 2324178 h 2414724"/>
              <a:gd name="connsiteX1" fmla="*/ 274320 w 5430399"/>
              <a:gd name="connsiteY1" fmla="*/ 2171778 h 2414724"/>
              <a:gd name="connsiteX2" fmla="*/ 1386840 w 5430399"/>
              <a:gd name="connsiteY2" fmla="*/ 78 h 2414724"/>
              <a:gd name="connsiteX3" fmla="*/ 2697480 w 5430399"/>
              <a:gd name="connsiteY3" fmla="*/ 2308938 h 2414724"/>
              <a:gd name="connsiteX4" fmla="*/ 4053840 w 5430399"/>
              <a:gd name="connsiteY4" fmla="*/ 78 h 2414724"/>
              <a:gd name="connsiteX5" fmla="*/ 5219700 w 5430399"/>
              <a:gd name="connsiteY5" fmla="*/ 2225118 h 2414724"/>
              <a:gd name="connsiteX6" fmla="*/ 5391150 w 5430399"/>
              <a:gd name="connsiteY6" fmla="*/ 2308938 h 2414724"/>
              <a:gd name="connsiteX0" fmla="*/ 0 w 5398250"/>
              <a:gd name="connsiteY0" fmla="*/ 2324178 h 2417803"/>
              <a:gd name="connsiteX1" fmla="*/ 274320 w 5398250"/>
              <a:gd name="connsiteY1" fmla="*/ 2171778 h 2417803"/>
              <a:gd name="connsiteX2" fmla="*/ 1386840 w 5398250"/>
              <a:gd name="connsiteY2" fmla="*/ 78 h 2417803"/>
              <a:gd name="connsiteX3" fmla="*/ 2697480 w 5398250"/>
              <a:gd name="connsiteY3" fmla="*/ 2308938 h 2417803"/>
              <a:gd name="connsiteX4" fmla="*/ 4053840 w 5398250"/>
              <a:gd name="connsiteY4" fmla="*/ 78 h 2417803"/>
              <a:gd name="connsiteX5" fmla="*/ 5219700 w 5398250"/>
              <a:gd name="connsiteY5" fmla="*/ 2225118 h 2417803"/>
              <a:gd name="connsiteX6" fmla="*/ 5391150 w 5398250"/>
              <a:gd name="connsiteY6" fmla="*/ 2308938 h 2417803"/>
              <a:gd name="connsiteX0" fmla="*/ 0 w 5405715"/>
              <a:gd name="connsiteY0" fmla="*/ 2324170 h 2324852"/>
              <a:gd name="connsiteX1" fmla="*/ 274320 w 5405715"/>
              <a:gd name="connsiteY1" fmla="*/ 2171770 h 2324852"/>
              <a:gd name="connsiteX2" fmla="*/ 1386840 w 5405715"/>
              <a:gd name="connsiteY2" fmla="*/ 70 h 2324852"/>
              <a:gd name="connsiteX3" fmla="*/ 2697480 w 5405715"/>
              <a:gd name="connsiteY3" fmla="*/ 2308930 h 2324852"/>
              <a:gd name="connsiteX4" fmla="*/ 4053840 w 5405715"/>
              <a:gd name="connsiteY4" fmla="*/ 70 h 2324852"/>
              <a:gd name="connsiteX5" fmla="*/ 5219700 w 5405715"/>
              <a:gd name="connsiteY5" fmla="*/ 2225110 h 2324852"/>
              <a:gd name="connsiteX6" fmla="*/ 5391150 w 5405715"/>
              <a:gd name="connsiteY6" fmla="*/ 2308930 h 2324852"/>
              <a:gd name="connsiteX0" fmla="*/ 0 w 5404669"/>
              <a:gd name="connsiteY0" fmla="*/ 2324170 h 2325675"/>
              <a:gd name="connsiteX1" fmla="*/ 274320 w 5404669"/>
              <a:gd name="connsiteY1" fmla="*/ 2171770 h 2325675"/>
              <a:gd name="connsiteX2" fmla="*/ 1386840 w 5404669"/>
              <a:gd name="connsiteY2" fmla="*/ 70 h 2325675"/>
              <a:gd name="connsiteX3" fmla="*/ 2697480 w 5404669"/>
              <a:gd name="connsiteY3" fmla="*/ 2308930 h 2325675"/>
              <a:gd name="connsiteX4" fmla="*/ 4053840 w 5404669"/>
              <a:gd name="connsiteY4" fmla="*/ 70 h 2325675"/>
              <a:gd name="connsiteX5" fmla="*/ 5219700 w 5404669"/>
              <a:gd name="connsiteY5" fmla="*/ 2225110 h 2325675"/>
              <a:gd name="connsiteX6" fmla="*/ 5391150 w 5404669"/>
              <a:gd name="connsiteY6" fmla="*/ 2308930 h 2325675"/>
              <a:gd name="connsiteX0" fmla="*/ 0 w 5404669"/>
              <a:gd name="connsiteY0" fmla="*/ 2324170 h 2328150"/>
              <a:gd name="connsiteX1" fmla="*/ 240030 w 5404669"/>
              <a:gd name="connsiteY1" fmla="*/ 2228920 h 2328150"/>
              <a:gd name="connsiteX2" fmla="*/ 1386840 w 5404669"/>
              <a:gd name="connsiteY2" fmla="*/ 70 h 2328150"/>
              <a:gd name="connsiteX3" fmla="*/ 2697480 w 5404669"/>
              <a:gd name="connsiteY3" fmla="*/ 2308930 h 2328150"/>
              <a:gd name="connsiteX4" fmla="*/ 4053840 w 5404669"/>
              <a:gd name="connsiteY4" fmla="*/ 70 h 2328150"/>
              <a:gd name="connsiteX5" fmla="*/ 5219700 w 5404669"/>
              <a:gd name="connsiteY5" fmla="*/ 2225110 h 2328150"/>
              <a:gd name="connsiteX6" fmla="*/ 5391150 w 5404669"/>
              <a:gd name="connsiteY6" fmla="*/ 2308930 h 2328150"/>
              <a:gd name="connsiteX0" fmla="*/ 0 w 5404669"/>
              <a:gd name="connsiteY0" fmla="*/ 2324181 h 2326621"/>
              <a:gd name="connsiteX1" fmla="*/ 232410 w 5404669"/>
              <a:gd name="connsiteY1" fmla="*/ 2217501 h 2326621"/>
              <a:gd name="connsiteX2" fmla="*/ 1386840 w 5404669"/>
              <a:gd name="connsiteY2" fmla="*/ 81 h 2326621"/>
              <a:gd name="connsiteX3" fmla="*/ 2697480 w 5404669"/>
              <a:gd name="connsiteY3" fmla="*/ 2308941 h 2326621"/>
              <a:gd name="connsiteX4" fmla="*/ 4053840 w 5404669"/>
              <a:gd name="connsiteY4" fmla="*/ 81 h 2326621"/>
              <a:gd name="connsiteX5" fmla="*/ 5219700 w 5404669"/>
              <a:gd name="connsiteY5" fmla="*/ 2225121 h 2326621"/>
              <a:gd name="connsiteX6" fmla="*/ 5391150 w 5404669"/>
              <a:gd name="connsiteY6" fmla="*/ 2308941 h 2326621"/>
              <a:gd name="connsiteX0" fmla="*/ 0 w 5404669"/>
              <a:gd name="connsiteY0" fmla="*/ 2324181 h 2325686"/>
              <a:gd name="connsiteX1" fmla="*/ 232410 w 5404669"/>
              <a:gd name="connsiteY1" fmla="*/ 2217501 h 2325686"/>
              <a:gd name="connsiteX2" fmla="*/ 1386840 w 5404669"/>
              <a:gd name="connsiteY2" fmla="*/ 81 h 2325686"/>
              <a:gd name="connsiteX3" fmla="*/ 2697480 w 5404669"/>
              <a:gd name="connsiteY3" fmla="*/ 2308941 h 2325686"/>
              <a:gd name="connsiteX4" fmla="*/ 4053840 w 5404669"/>
              <a:gd name="connsiteY4" fmla="*/ 81 h 2325686"/>
              <a:gd name="connsiteX5" fmla="*/ 5219700 w 5404669"/>
              <a:gd name="connsiteY5" fmla="*/ 2225121 h 2325686"/>
              <a:gd name="connsiteX6" fmla="*/ 5391150 w 5404669"/>
              <a:gd name="connsiteY6" fmla="*/ 2308941 h 2325686"/>
              <a:gd name="connsiteX0" fmla="*/ 0 w 5404669"/>
              <a:gd name="connsiteY0" fmla="*/ 2324171 h 2329537"/>
              <a:gd name="connsiteX1" fmla="*/ 213360 w 5404669"/>
              <a:gd name="connsiteY1" fmla="*/ 2255591 h 2329537"/>
              <a:gd name="connsiteX2" fmla="*/ 1386840 w 5404669"/>
              <a:gd name="connsiteY2" fmla="*/ 71 h 2329537"/>
              <a:gd name="connsiteX3" fmla="*/ 2697480 w 5404669"/>
              <a:gd name="connsiteY3" fmla="*/ 2308931 h 2329537"/>
              <a:gd name="connsiteX4" fmla="*/ 4053840 w 5404669"/>
              <a:gd name="connsiteY4" fmla="*/ 71 h 2329537"/>
              <a:gd name="connsiteX5" fmla="*/ 5219700 w 5404669"/>
              <a:gd name="connsiteY5" fmla="*/ 2225111 h 2329537"/>
              <a:gd name="connsiteX6" fmla="*/ 5391150 w 5404669"/>
              <a:gd name="connsiteY6" fmla="*/ 2308931 h 2329537"/>
              <a:gd name="connsiteX0" fmla="*/ 0 w 5404669"/>
              <a:gd name="connsiteY0" fmla="*/ 2324171 h 2330562"/>
              <a:gd name="connsiteX1" fmla="*/ 224790 w 5404669"/>
              <a:gd name="connsiteY1" fmla="*/ 2259401 h 2330562"/>
              <a:gd name="connsiteX2" fmla="*/ 1386840 w 5404669"/>
              <a:gd name="connsiteY2" fmla="*/ 71 h 2330562"/>
              <a:gd name="connsiteX3" fmla="*/ 2697480 w 5404669"/>
              <a:gd name="connsiteY3" fmla="*/ 2308931 h 2330562"/>
              <a:gd name="connsiteX4" fmla="*/ 4053840 w 5404669"/>
              <a:gd name="connsiteY4" fmla="*/ 71 h 2330562"/>
              <a:gd name="connsiteX5" fmla="*/ 5219700 w 5404669"/>
              <a:gd name="connsiteY5" fmla="*/ 2225111 h 2330562"/>
              <a:gd name="connsiteX6" fmla="*/ 5391150 w 5404669"/>
              <a:gd name="connsiteY6" fmla="*/ 2308931 h 2330562"/>
              <a:gd name="connsiteX0" fmla="*/ 0 w 5404669"/>
              <a:gd name="connsiteY0" fmla="*/ 2324171 h 2328657"/>
              <a:gd name="connsiteX1" fmla="*/ 213360 w 5404669"/>
              <a:gd name="connsiteY1" fmla="*/ 2251781 h 2328657"/>
              <a:gd name="connsiteX2" fmla="*/ 1386840 w 5404669"/>
              <a:gd name="connsiteY2" fmla="*/ 71 h 2328657"/>
              <a:gd name="connsiteX3" fmla="*/ 2697480 w 5404669"/>
              <a:gd name="connsiteY3" fmla="*/ 2308931 h 2328657"/>
              <a:gd name="connsiteX4" fmla="*/ 4053840 w 5404669"/>
              <a:gd name="connsiteY4" fmla="*/ 71 h 2328657"/>
              <a:gd name="connsiteX5" fmla="*/ 5219700 w 5404669"/>
              <a:gd name="connsiteY5" fmla="*/ 2225111 h 2328657"/>
              <a:gd name="connsiteX6" fmla="*/ 5391150 w 5404669"/>
              <a:gd name="connsiteY6" fmla="*/ 2308931 h 2328657"/>
              <a:gd name="connsiteX0" fmla="*/ 478 w 5405147"/>
              <a:gd name="connsiteY0" fmla="*/ 2324171 h 2347218"/>
              <a:gd name="connsiteX1" fmla="*/ 213838 w 5405147"/>
              <a:gd name="connsiteY1" fmla="*/ 2251781 h 2347218"/>
              <a:gd name="connsiteX2" fmla="*/ 1387318 w 5405147"/>
              <a:gd name="connsiteY2" fmla="*/ 71 h 2347218"/>
              <a:gd name="connsiteX3" fmla="*/ 2697958 w 5405147"/>
              <a:gd name="connsiteY3" fmla="*/ 2308931 h 2347218"/>
              <a:gd name="connsiteX4" fmla="*/ 4054318 w 5405147"/>
              <a:gd name="connsiteY4" fmla="*/ 71 h 2347218"/>
              <a:gd name="connsiteX5" fmla="*/ 5220178 w 5405147"/>
              <a:gd name="connsiteY5" fmla="*/ 2225111 h 2347218"/>
              <a:gd name="connsiteX6" fmla="*/ 5391628 w 5405147"/>
              <a:gd name="connsiteY6" fmla="*/ 2308931 h 2347218"/>
              <a:gd name="connsiteX0" fmla="*/ 267 w 5404936"/>
              <a:gd name="connsiteY0" fmla="*/ 2324171 h 2365124"/>
              <a:gd name="connsiteX1" fmla="*/ 213627 w 5404936"/>
              <a:gd name="connsiteY1" fmla="*/ 2251781 h 2365124"/>
              <a:gd name="connsiteX2" fmla="*/ 1387107 w 5404936"/>
              <a:gd name="connsiteY2" fmla="*/ 71 h 2365124"/>
              <a:gd name="connsiteX3" fmla="*/ 2697747 w 5404936"/>
              <a:gd name="connsiteY3" fmla="*/ 2308931 h 2365124"/>
              <a:gd name="connsiteX4" fmla="*/ 4054107 w 5404936"/>
              <a:gd name="connsiteY4" fmla="*/ 71 h 2365124"/>
              <a:gd name="connsiteX5" fmla="*/ 5219967 w 5404936"/>
              <a:gd name="connsiteY5" fmla="*/ 2225111 h 2365124"/>
              <a:gd name="connsiteX6" fmla="*/ 5391417 w 5404936"/>
              <a:gd name="connsiteY6" fmla="*/ 2308931 h 2365124"/>
              <a:gd name="connsiteX0" fmla="*/ 355 w 5405024"/>
              <a:gd name="connsiteY0" fmla="*/ 2324171 h 2357876"/>
              <a:gd name="connsiteX1" fmla="*/ 213715 w 5405024"/>
              <a:gd name="connsiteY1" fmla="*/ 2251781 h 2357876"/>
              <a:gd name="connsiteX2" fmla="*/ 1387195 w 5405024"/>
              <a:gd name="connsiteY2" fmla="*/ 71 h 2357876"/>
              <a:gd name="connsiteX3" fmla="*/ 2697835 w 5405024"/>
              <a:gd name="connsiteY3" fmla="*/ 2308931 h 2357876"/>
              <a:gd name="connsiteX4" fmla="*/ 4054195 w 5405024"/>
              <a:gd name="connsiteY4" fmla="*/ 71 h 2357876"/>
              <a:gd name="connsiteX5" fmla="*/ 5220055 w 5405024"/>
              <a:gd name="connsiteY5" fmla="*/ 2225111 h 2357876"/>
              <a:gd name="connsiteX6" fmla="*/ 5391505 w 5405024"/>
              <a:gd name="connsiteY6" fmla="*/ 2308931 h 2357876"/>
              <a:gd name="connsiteX0" fmla="*/ 99 w 5404768"/>
              <a:gd name="connsiteY0" fmla="*/ 2324781 h 2332730"/>
              <a:gd name="connsiteX1" fmla="*/ 358239 w 5404768"/>
              <a:gd name="connsiteY1" fmla="*/ 2054271 h 2332730"/>
              <a:gd name="connsiteX2" fmla="*/ 1386939 w 5404768"/>
              <a:gd name="connsiteY2" fmla="*/ 681 h 2332730"/>
              <a:gd name="connsiteX3" fmla="*/ 2697579 w 5404768"/>
              <a:gd name="connsiteY3" fmla="*/ 2309541 h 2332730"/>
              <a:gd name="connsiteX4" fmla="*/ 4053939 w 5404768"/>
              <a:gd name="connsiteY4" fmla="*/ 681 h 2332730"/>
              <a:gd name="connsiteX5" fmla="*/ 5219799 w 5404768"/>
              <a:gd name="connsiteY5" fmla="*/ 2225721 h 2332730"/>
              <a:gd name="connsiteX6" fmla="*/ 5391249 w 5404768"/>
              <a:gd name="connsiteY6" fmla="*/ 2309541 h 2332730"/>
              <a:gd name="connsiteX0" fmla="*/ 113 w 5404782"/>
              <a:gd name="connsiteY0" fmla="*/ 2324535 h 2334622"/>
              <a:gd name="connsiteX1" fmla="*/ 331583 w 5404782"/>
              <a:gd name="connsiteY1" fmla="*/ 2103555 h 2334622"/>
              <a:gd name="connsiteX2" fmla="*/ 1386953 w 5404782"/>
              <a:gd name="connsiteY2" fmla="*/ 435 h 2334622"/>
              <a:gd name="connsiteX3" fmla="*/ 2697593 w 5404782"/>
              <a:gd name="connsiteY3" fmla="*/ 2309295 h 2334622"/>
              <a:gd name="connsiteX4" fmla="*/ 4053953 w 5404782"/>
              <a:gd name="connsiteY4" fmla="*/ 435 h 2334622"/>
              <a:gd name="connsiteX5" fmla="*/ 5219813 w 5404782"/>
              <a:gd name="connsiteY5" fmla="*/ 2225475 h 2334622"/>
              <a:gd name="connsiteX6" fmla="*/ 5391263 w 5404782"/>
              <a:gd name="connsiteY6" fmla="*/ 2309295 h 2334622"/>
              <a:gd name="connsiteX0" fmla="*/ 95 w 5404764"/>
              <a:gd name="connsiteY0" fmla="*/ 2324548 h 2338879"/>
              <a:gd name="connsiteX1" fmla="*/ 331565 w 5404764"/>
              <a:gd name="connsiteY1" fmla="*/ 2103568 h 2338879"/>
              <a:gd name="connsiteX2" fmla="*/ 1386935 w 5404764"/>
              <a:gd name="connsiteY2" fmla="*/ 448 h 2338879"/>
              <a:gd name="connsiteX3" fmla="*/ 2697575 w 5404764"/>
              <a:gd name="connsiteY3" fmla="*/ 2309308 h 2338879"/>
              <a:gd name="connsiteX4" fmla="*/ 4053935 w 5404764"/>
              <a:gd name="connsiteY4" fmla="*/ 448 h 2338879"/>
              <a:gd name="connsiteX5" fmla="*/ 5219795 w 5404764"/>
              <a:gd name="connsiteY5" fmla="*/ 2225488 h 2338879"/>
              <a:gd name="connsiteX6" fmla="*/ 5391245 w 5404764"/>
              <a:gd name="connsiteY6" fmla="*/ 2309308 h 2338879"/>
              <a:gd name="connsiteX0" fmla="*/ 110 w 5404779"/>
              <a:gd name="connsiteY0" fmla="*/ 2324556 h 2343173"/>
              <a:gd name="connsiteX1" fmla="*/ 331580 w 5404779"/>
              <a:gd name="connsiteY1" fmla="*/ 2103576 h 2343173"/>
              <a:gd name="connsiteX2" fmla="*/ 1386950 w 5404779"/>
              <a:gd name="connsiteY2" fmla="*/ 456 h 2343173"/>
              <a:gd name="connsiteX3" fmla="*/ 2697590 w 5404779"/>
              <a:gd name="connsiteY3" fmla="*/ 2309316 h 2343173"/>
              <a:gd name="connsiteX4" fmla="*/ 4053950 w 5404779"/>
              <a:gd name="connsiteY4" fmla="*/ 456 h 2343173"/>
              <a:gd name="connsiteX5" fmla="*/ 5219810 w 5404779"/>
              <a:gd name="connsiteY5" fmla="*/ 2225496 h 2343173"/>
              <a:gd name="connsiteX6" fmla="*/ 5391260 w 5404779"/>
              <a:gd name="connsiteY6" fmla="*/ 2309316 h 2343173"/>
              <a:gd name="connsiteX0" fmla="*/ 105 w 5404774"/>
              <a:gd name="connsiteY0" fmla="*/ 2324592 h 2342124"/>
              <a:gd name="connsiteX1" fmla="*/ 343005 w 5404774"/>
              <a:gd name="connsiteY1" fmla="*/ 2095992 h 2342124"/>
              <a:gd name="connsiteX2" fmla="*/ 1386945 w 5404774"/>
              <a:gd name="connsiteY2" fmla="*/ 492 h 2342124"/>
              <a:gd name="connsiteX3" fmla="*/ 2697585 w 5404774"/>
              <a:gd name="connsiteY3" fmla="*/ 2309352 h 2342124"/>
              <a:gd name="connsiteX4" fmla="*/ 4053945 w 5404774"/>
              <a:gd name="connsiteY4" fmla="*/ 492 h 2342124"/>
              <a:gd name="connsiteX5" fmla="*/ 5219805 w 5404774"/>
              <a:gd name="connsiteY5" fmla="*/ 2225532 h 2342124"/>
              <a:gd name="connsiteX6" fmla="*/ 5391255 w 5404774"/>
              <a:gd name="connsiteY6" fmla="*/ 2309352 h 2342124"/>
              <a:gd name="connsiteX0" fmla="*/ 105 w 5391857"/>
              <a:gd name="connsiteY0" fmla="*/ 2324592 h 2342124"/>
              <a:gd name="connsiteX1" fmla="*/ 343005 w 5391857"/>
              <a:gd name="connsiteY1" fmla="*/ 2095992 h 2342124"/>
              <a:gd name="connsiteX2" fmla="*/ 1386945 w 5391857"/>
              <a:gd name="connsiteY2" fmla="*/ 492 h 2342124"/>
              <a:gd name="connsiteX3" fmla="*/ 2697585 w 5391857"/>
              <a:gd name="connsiteY3" fmla="*/ 2309352 h 2342124"/>
              <a:gd name="connsiteX4" fmla="*/ 4053945 w 5391857"/>
              <a:gd name="connsiteY4" fmla="*/ 492 h 2342124"/>
              <a:gd name="connsiteX5" fmla="*/ 5132175 w 5391857"/>
              <a:gd name="connsiteY5" fmla="*/ 2118852 h 2342124"/>
              <a:gd name="connsiteX6" fmla="*/ 5391255 w 5391857"/>
              <a:gd name="connsiteY6" fmla="*/ 2309352 h 2342124"/>
              <a:gd name="connsiteX0" fmla="*/ 105 w 5391482"/>
              <a:gd name="connsiteY0" fmla="*/ 2324592 h 2342124"/>
              <a:gd name="connsiteX1" fmla="*/ 343005 w 5391482"/>
              <a:gd name="connsiteY1" fmla="*/ 2095992 h 2342124"/>
              <a:gd name="connsiteX2" fmla="*/ 1386945 w 5391482"/>
              <a:gd name="connsiteY2" fmla="*/ 492 h 2342124"/>
              <a:gd name="connsiteX3" fmla="*/ 2697585 w 5391482"/>
              <a:gd name="connsiteY3" fmla="*/ 2309352 h 2342124"/>
              <a:gd name="connsiteX4" fmla="*/ 4053945 w 5391482"/>
              <a:gd name="connsiteY4" fmla="*/ 492 h 2342124"/>
              <a:gd name="connsiteX5" fmla="*/ 5132175 w 5391482"/>
              <a:gd name="connsiteY5" fmla="*/ 2118852 h 2342124"/>
              <a:gd name="connsiteX6" fmla="*/ 5391255 w 5391482"/>
              <a:gd name="connsiteY6" fmla="*/ 2309352 h 2342124"/>
              <a:gd name="connsiteX0" fmla="*/ 105 w 5391596"/>
              <a:gd name="connsiteY0" fmla="*/ 2324592 h 2342124"/>
              <a:gd name="connsiteX1" fmla="*/ 343005 w 5391596"/>
              <a:gd name="connsiteY1" fmla="*/ 2095992 h 2342124"/>
              <a:gd name="connsiteX2" fmla="*/ 1386945 w 5391596"/>
              <a:gd name="connsiteY2" fmla="*/ 492 h 2342124"/>
              <a:gd name="connsiteX3" fmla="*/ 2697585 w 5391596"/>
              <a:gd name="connsiteY3" fmla="*/ 2309352 h 2342124"/>
              <a:gd name="connsiteX4" fmla="*/ 4053945 w 5391596"/>
              <a:gd name="connsiteY4" fmla="*/ 492 h 2342124"/>
              <a:gd name="connsiteX5" fmla="*/ 5155035 w 5391596"/>
              <a:gd name="connsiteY5" fmla="*/ 2115042 h 2342124"/>
              <a:gd name="connsiteX6" fmla="*/ 5391255 w 5391596"/>
              <a:gd name="connsiteY6" fmla="*/ 2309352 h 2342124"/>
              <a:gd name="connsiteX0" fmla="*/ 105 w 5392304"/>
              <a:gd name="connsiteY0" fmla="*/ 2324592 h 2342124"/>
              <a:gd name="connsiteX1" fmla="*/ 343005 w 5392304"/>
              <a:gd name="connsiteY1" fmla="*/ 2095992 h 2342124"/>
              <a:gd name="connsiteX2" fmla="*/ 1386945 w 5392304"/>
              <a:gd name="connsiteY2" fmla="*/ 492 h 2342124"/>
              <a:gd name="connsiteX3" fmla="*/ 2697585 w 5392304"/>
              <a:gd name="connsiteY3" fmla="*/ 2309352 h 2342124"/>
              <a:gd name="connsiteX4" fmla="*/ 4053945 w 5392304"/>
              <a:gd name="connsiteY4" fmla="*/ 492 h 2342124"/>
              <a:gd name="connsiteX5" fmla="*/ 5155035 w 5392304"/>
              <a:gd name="connsiteY5" fmla="*/ 2115042 h 2342124"/>
              <a:gd name="connsiteX6" fmla="*/ 5391255 w 5392304"/>
              <a:gd name="connsiteY6" fmla="*/ 2309352 h 234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2304" h="2342124">
                <a:moveTo>
                  <a:pt x="105" y="2324592"/>
                </a:moveTo>
                <a:cubicBezTo>
                  <a:pt x="-4975" y="2373487"/>
                  <a:pt x="176635" y="2327132"/>
                  <a:pt x="343005" y="2095992"/>
                </a:cubicBezTo>
                <a:cubicBezTo>
                  <a:pt x="509375" y="1864852"/>
                  <a:pt x="994515" y="-35068"/>
                  <a:pt x="1386945" y="492"/>
                </a:cubicBezTo>
                <a:cubicBezTo>
                  <a:pt x="1779375" y="36052"/>
                  <a:pt x="2253085" y="2309352"/>
                  <a:pt x="2697585" y="2309352"/>
                </a:cubicBezTo>
                <a:cubicBezTo>
                  <a:pt x="3142085" y="2309352"/>
                  <a:pt x="3644370" y="32877"/>
                  <a:pt x="4053945" y="492"/>
                </a:cubicBezTo>
                <a:cubicBezTo>
                  <a:pt x="4463520" y="-31893"/>
                  <a:pt x="4913100" y="1821672"/>
                  <a:pt x="5155035" y="2115042"/>
                </a:cubicBezTo>
                <a:cubicBezTo>
                  <a:pt x="5396970" y="2408412"/>
                  <a:pt x="5395700" y="2297922"/>
                  <a:pt x="5391255" y="2309352"/>
                </a:cubicBezTo>
              </a:path>
            </a:pathLst>
          </a:custGeom>
          <a:noFill/>
          <a:ln w="38100">
            <a:solidFill>
              <a:srgbClr val="E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2" name="Прямая со стрелкой 6">
            <a:extLst>
              <a:ext uri="{FF2B5EF4-FFF2-40B4-BE49-F238E27FC236}">
                <a16:creationId xmlns:a16="http://schemas.microsoft.com/office/drawing/2014/main" id="{AC7EB4F2-AD24-417D-90FE-7AF8934FBA74}"/>
              </a:ext>
            </a:extLst>
          </p:cNvPr>
          <p:cNvCxnSpPr>
            <a:cxnSpLocks/>
          </p:cNvCxnSpPr>
          <p:nvPr/>
        </p:nvCxnSpPr>
        <p:spPr>
          <a:xfrm>
            <a:off x="5565206" y="4163636"/>
            <a:ext cx="8808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2">
            <a:extLst>
              <a:ext uri="{FF2B5EF4-FFF2-40B4-BE49-F238E27FC236}">
                <a16:creationId xmlns:a16="http://schemas.microsoft.com/office/drawing/2014/main" id="{B984C1EA-1B44-442E-8F23-17F6703D8CEB}"/>
              </a:ext>
            </a:extLst>
          </p:cNvPr>
          <p:cNvCxnSpPr>
            <a:cxnSpLocks/>
          </p:cNvCxnSpPr>
          <p:nvPr/>
        </p:nvCxnSpPr>
        <p:spPr>
          <a:xfrm flipV="1">
            <a:off x="5878644" y="1234700"/>
            <a:ext cx="0" cy="5052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сполучна лінія 113">
            <a:extLst>
              <a:ext uri="{FF2B5EF4-FFF2-40B4-BE49-F238E27FC236}">
                <a16:creationId xmlns:a16="http://schemas.microsoft.com/office/drawing/2014/main" id="{1C2E322D-457B-4260-AD96-3395E0A95195}"/>
              </a:ext>
            </a:extLst>
          </p:cNvPr>
          <p:cNvCxnSpPr>
            <a:cxnSpLocks/>
          </p:cNvCxnSpPr>
          <p:nvPr/>
        </p:nvCxnSpPr>
        <p:spPr>
          <a:xfrm flipH="1">
            <a:off x="5851279" y="1830614"/>
            <a:ext cx="44959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99BE2A0A-0330-4BC0-B042-94F918FB58D3}"/>
              </a:ext>
            </a:extLst>
          </p:cNvPr>
          <p:cNvCxnSpPr>
            <a:cxnSpLocks/>
          </p:cNvCxnSpPr>
          <p:nvPr/>
        </p:nvCxnSpPr>
        <p:spPr>
          <a:xfrm flipH="1">
            <a:off x="5874243" y="2965994"/>
            <a:ext cx="646176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115">
            <a:extLst>
              <a:ext uri="{FF2B5EF4-FFF2-40B4-BE49-F238E27FC236}">
                <a16:creationId xmlns:a16="http://schemas.microsoft.com/office/drawing/2014/main" id="{CBF5AC34-68BB-4AFF-BBD5-C5F6779794CD}"/>
              </a:ext>
            </a:extLst>
          </p:cNvPr>
          <p:cNvCxnSpPr>
            <a:cxnSpLocks/>
          </p:cNvCxnSpPr>
          <p:nvPr/>
        </p:nvCxnSpPr>
        <p:spPr>
          <a:xfrm flipV="1">
            <a:off x="7253359" y="2688806"/>
            <a:ext cx="0" cy="14748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EECFF995-B571-4DEF-A704-EDAB496CADE1}"/>
              </a:ext>
            </a:extLst>
          </p:cNvPr>
          <p:cNvCxnSpPr>
            <a:cxnSpLocks/>
          </p:cNvCxnSpPr>
          <p:nvPr/>
        </p:nvCxnSpPr>
        <p:spPr>
          <a:xfrm flipV="1">
            <a:off x="11238796" y="4170168"/>
            <a:ext cx="0" cy="189429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сполучна лінія 117">
            <a:extLst>
              <a:ext uri="{FF2B5EF4-FFF2-40B4-BE49-F238E27FC236}">
                <a16:creationId xmlns:a16="http://schemas.microsoft.com/office/drawing/2014/main" id="{9D449B4C-420C-4842-9DD4-0A6258871E21}"/>
              </a:ext>
            </a:extLst>
          </p:cNvPr>
          <p:cNvCxnSpPr>
            <a:cxnSpLocks/>
          </p:cNvCxnSpPr>
          <p:nvPr/>
        </p:nvCxnSpPr>
        <p:spPr>
          <a:xfrm flipH="1">
            <a:off x="7786936" y="2475446"/>
            <a:ext cx="579047" cy="28089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96B9AA70-E99D-4644-9CE9-37A9CBC44D27}"/>
              </a:ext>
            </a:extLst>
          </p:cNvPr>
          <p:cNvCxnSpPr>
            <a:cxnSpLocks/>
          </p:cNvCxnSpPr>
          <p:nvPr/>
        </p:nvCxnSpPr>
        <p:spPr>
          <a:xfrm>
            <a:off x="10482713" y="4968758"/>
            <a:ext cx="1065120" cy="621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B18B9F84-DEDF-47E9-A98B-4F443AC4F008}"/>
              </a:ext>
            </a:extLst>
          </p:cNvPr>
          <p:cNvCxnSpPr>
            <a:cxnSpLocks/>
          </p:cNvCxnSpPr>
          <p:nvPr/>
        </p:nvCxnSpPr>
        <p:spPr>
          <a:xfrm>
            <a:off x="8730515" y="5030930"/>
            <a:ext cx="417065" cy="14153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4FEB1640-7B6A-4DB0-B9B6-F3ECF9C75FEA}"/>
              </a:ext>
            </a:extLst>
          </p:cNvPr>
          <p:cNvCxnSpPr>
            <a:cxnSpLocks/>
          </p:cNvCxnSpPr>
          <p:nvPr/>
        </p:nvCxnSpPr>
        <p:spPr>
          <a:xfrm>
            <a:off x="5780931" y="1831505"/>
            <a:ext cx="23047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сполучна лінія 121">
            <a:extLst>
              <a:ext uri="{FF2B5EF4-FFF2-40B4-BE49-F238E27FC236}">
                <a16:creationId xmlns:a16="http://schemas.microsoft.com/office/drawing/2014/main" id="{9EDEFEAF-471F-4B61-BFBA-EAB6E6DD70FF}"/>
              </a:ext>
            </a:extLst>
          </p:cNvPr>
          <p:cNvCxnSpPr>
            <a:cxnSpLocks/>
          </p:cNvCxnSpPr>
          <p:nvPr/>
        </p:nvCxnSpPr>
        <p:spPr>
          <a:xfrm>
            <a:off x="5779995" y="2976154"/>
            <a:ext cx="23047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 сполучна лінія 122">
            <a:extLst>
              <a:ext uri="{FF2B5EF4-FFF2-40B4-BE49-F238E27FC236}">
                <a16:creationId xmlns:a16="http://schemas.microsoft.com/office/drawing/2014/main" id="{7B0ADC60-BB2B-46CB-B2D5-52EF2544FC17}"/>
              </a:ext>
            </a:extLst>
          </p:cNvPr>
          <p:cNvCxnSpPr>
            <a:cxnSpLocks/>
          </p:cNvCxnSpPr>
          <p:nvPr/>
        </p:nvCxnSpPr>
        <p:spPr>
          <a:xfrm flipV="1">
            <a:off x="11378448" y="2954050"/>
            <a:ext cx="0" cy="121611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 сполучна лінія 123">
            <a:extLst>
              <a:ext uri="{FF2B5EF4-FFF2-40B4-BE49-F238E27FC236}">
                <a16:creationId xmlns:a16="http://schemas.microsoft.com/office/drawing/2014/main" id="{3084F39A-984D-406D-90E9-F59B663EF52C}"/>
              </a:ext>
            </a:extLst>
          </p:cNvPr>
          <p:cNvCxnSpPr>
            <a:cxnSpLocks/>
          </p:cNvCxnSpPr>
          <p:nvPr/>
        </p:nvCxnSpPr>
        <p:spPr>
          <a:xfrm flipV="1">
            <a:off x="9908432" y="1827254"/>
            <a:ext cx="0" cy="232840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id="{32F99C67-B0EF-4835-845B-6674BC080BA4}"/>
              </a:ext>
            </a:extLst>
          </p:cNvPr>
          <p:cNvCxnSpPr>
            <a:cxnSpLocks/>
          </p:cNvCxnSpPr>
          <p:nvPr/>
        </p:nvCxnSpPr>
        <p:spPr>
          <a:xfrm>
            <a:off x="5895231" y="5823973"/>
            <a:ext cx="53357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61">
                <a:extLst>
                  <a:ext uri="{FF2B5EF4-FFF2-40B4-BE49-F238E27FC236}">
                    <a16:creationId xmlns:a16="http://schemas.microsoft.com/office/drawing/2014/main" id="{D3E5DD5C-B2A1-47B8-A93F-F53A31BC1D32}"/>
                  </a:ext>
                </a:extLst>
              </p:cNvPr>
              <p:cNvSpPr/>
              <p:nvPr/>
            </p:nvSpPr>
            <p:spPr>
              <a:xfrm>
                <a:off x="7872264" y="4529228"/>
                <a:ext cx="88226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6" name="Прямоугольник 61">
                <a:extLst>
                  <a:ext uri="{FF2B5EF4-FFF2-40B4-BE49-F238E27FC236}">
                    <a16:creationId xmlns:a16="http://schemas.microsoft.com/office/drawing/2014/main" id="{D3E5DD5C-B2A1-47B8-A93F-F53A31BC1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64" y="4529228"/>
                <a:ext cx="88226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61">
                <a:extLst>
                  <a:ext uri="{FF2B5EF4-FFF2-40B4-BE49-F238E27FC236}">
                    <a16:creationId xmlns:a16="http://schemas.microsoft.com/office/drawing/2014/main" id="{981C0590-E123-4CE2-9A3E-DF787F4C8DA3}"/>
                  </a:ext>
                </a:extLst>
              </p:cNvPr>
              <p:cNvSpPr/>
              <p:nvPr/>
            </p:nvSpPr>
            <p:spPr>
              <a:xfrm>
                <a:off x="11485020" y="4723497"/>
                <a:ext cx="88226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7" name="Прямоугольник 61">
                <a:extLst>
                  <a:ext uri="{FF2B5EF4-FFF2-40B4-BE49-F238E27FC236}">
                    <a16:creationId xmlns:a16="http://schemas.microsoft.com/office/drawing/2014/main" id="{981C0590-E123-4CE2-9A3E-DF787F4C8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020" y="4723497"/>
                <a:ext cx="88226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61">
                <a:extLst>
                  <a:ext uri="{FF2B5EF4-FFF2-40B4-BE49-F238E27FC236}">
                    <a16:creationId xmlns:a16="http://schemas.microsoft.com/office/drawing/2014/main" id="{82EF4FD0-2BE1-4516-9927-2B41795A1DF5}"/>
                  </a:ext>
                </a:extLst>
              </p:cNvPr>
              <p:cNvSpPr/>
              <p:nvPr/>
            </p:nvSpPr>
            <p:spPr>
              <a:xfrm>
                <a:off x="8313397" y="2098300"/>
                <a:ext cx="88226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8" name="Прямоугольник 61">
                <a:extLst>
                  <a:ext uri="{FF2B5EF4-FFF2-40B4-BE49-F238E27FC236}">
                    <a16:creationId xmlns:a16="http://schemas.microsoft.com/office/drawing/2014/main" id="{82EF4FD0-2BE1-4516-9927-2B41795A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397" y="2098300"/>
                <a:ext cx="88226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61">
                <a:extLst>
                  <a:ext uri="{FF2B5EF4-FFF2-40B4-BE49-F238E27FC236}">
                    <a16:creationId xmlns:a16="http://schemas.microsoft.com/office/drawing/2014/main" id="{63309D4A-8EDA-4393-96FB-A95654A68FC1}"/>
                  </a:ext>
                </a:extLst>
              </p:cNvPr>
              <p:cNvSpPr/>
              <p:nvPr/>
            </p:nvSpPr>
            <p:spPr>
              <a:xfrm>
                <a:off x="8158379" y="5231647"/>
                <a:ext cx="310036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9" name="Прямоугольник 61">
                <a:extLst>
                  <a:ext uri="{FF2B5EF4-FFF2-40B4-BE49-F238E27FC236}">
                    <a16:creationId xmlns:a16="http://schemas.microsoft.com/office/drawing/2014/main" id="{63309D4A-8EDA-4393-96FB-A95654A68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379" y="5231647"/>
                <a:ext cx="310036" cy="584775"/>
              </a:xfrm>
              <a:prstGeom prst="rect">
                <a:avLst/>
              </a:prstGeom>
              <a:blipFill>
                <a:blip r:embed="rId12"/>
                <a:stretch>
                  <a:fillRect r="-784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61">
                <a:extLst>
                  <a:ext uri="{FF2B5EF4-FFF2-40B4-BE49-F238E27FC236}">
                    <a16:creationId xmlns:a16="http://schemas.microsoft.com/office/drawing/2014/main" id="{A680ACEC-0E3E-46B7-88BD-FC85254BC10B}"/>
                  </a:ext>
                </a:extLst>
              </p:cNvPr>
              <p:cNvSpPr/>
              <p:nvPr/>
            </p:nvSpPr>
            <p:spPr>
              <a:xfrm>
                <a:off x="4672380" y="1483436"/>
                <a:ext cx="1161045" cy="595932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uk-UA" sz="32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30" name="Прямоугольник 61">
                <a:extLst>
                  <a:ext uri="{FF2B5EF4-FFF2-40B4-BE49-F238E27FC236}">
                    <a16:creationId xmlns:a16="http://schemas.microsoft.com/office/drawing/2014/main" id="{A680ACEC-0E3E-46B7-88BD-FC85254BC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80" y="1483436"/>
                <a:ext cx="1161045" cy="5959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61">
                <a:extLst>
                  <a:ext uri="{FF2B5EF4-FFF2-40B4-BE49-F238E27FC236}">
                    <a16:creationId xmlns:a16="http://schemas.microsoft.com/office/drawing/2014/main" id="{347EED3B-D417-439B-9C77-6685D16DA58C}"/>
                  </a:ext>
                </a:extLst>
              </p:cNvPr>
              <p:cNvSpPr/>
              <p:nvPr/>
            </p:nvSpPr>
            <p:spPr>
              <a:xfrm>
                <a:off x="4499529" y="2362960"/>
                <a:ext cx="1161045" cy="10883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31" name="Прямоугольник 61">
                <a:extLst>
                  <a:ext uri="{FF2B5EF4-FFF2-40B4-BE49-F238E27FC236}">
                    <a16:creationId xmlns:a16="http://schemas.microsoft.com/office/drawing/2014/main" id="{347EED3B-D417-439B-9C77-6685D16DA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529" y="2362960"/>
                <a:ext cx="1161045" cy="10883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61">
                <a:extLst>
                  <a:ext uri="{FF2B5EF4-FFF2-40B4-BE49-F238E27FC236}">
                    <a16:creationId xmlns:a16="http://schemas.microsoft.com/office/drawing/2014/main" id="{AB3BC42F-A01F-45F0-850B-BF45B6E610CC}"/>
                  </a:ext>
                </a:extLst>
              </p:cNvPr>
              <p:cNvSpPr/>
              <p:nvPr/>
            </p:nvSpPr>
            <p:spPr>
              <a:xfrm>
                <a:off x="10482713" y="1712233"/>
                <a:ext cx="3664074" cy="584775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32" name="Прямоугольник 61">
                <a:extLst>
                  <a:ext uri="{FF2B5EF4-FFF2-40B4-BE49-F238E27FC236}">
                    <a16:creationId xmlns:a16="http://schemas.microsoft.com/office/drawing/2014/main" id="{AB3BC42F-A01F-45F0-850B-BF45B6E61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713" y="1712233"/>
                <a:ext cx="366407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2255BFB8-BC29-4A6C-AE2E-914396585BBE}"/>
              </a:ext>
            </a:extLst>
          </p:cNvPr>
          <p:cNvCxnSpPr>
            <a:cxnSpLocks/>
          </p:cNvCxnSpPr>
          <p:nvPr/>
        </p:nvCxnSpPr>
        <p:spPr>
          <a:xfrm flipV="1">
            <a:off x="9913961" y="2263804"/>
            <a:ext cx="707241" cy="37089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61">
                <a:extLst>
                  <a:ext uri="{FF2B5EF4-FFF2-40B4-BE49-F238E27FC236}">
                    <a16:creationId xmlns:a16="http://schemas.microsoft.com/office/drawing/2014/main" id="{79249358-DF9D-4A90-A4D4-5975E52C2FDD}"/>
                  </a:ext>
                </a:extLst>
              </p:cNvPr>
              <p:cNvSpPr/>
              <p:nvPr/>
            </p:nvSpPr>
            <p:spPr>
              <a:xfrm>
                <a:off x="11373663" y="3214047"/>
                <a:ext cx="1843496" cy="628890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3200" b="0" i="0" smtClean="0">
                              <a:latin typeface="Cambria Math" panose="02040503050406030204" pitchFamily="18" charset="0"/>
                            </a:rPr>
                            <m:t>сер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34" name="Прямоугольник 61">
                <a:extLst>
                  <a:ext uri="{FF2B5EF4-FFF2-40B4-BE49-F238E27FC236}">
                    <a16:creationId xmlns:a16="http://schemas.microsoft.com/office/drawing/2014/main" id="{79249358-DF9D-4A90-A4D4-5975E52C2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663" y="3214047"/>
                <a:ext cx="1843496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Button Color - Down">
            <a:extLst>
              <a:ext uri="{FF2B5EF4-FFF2-40B4-BE49-F238E27FC236}">
                <a16:creationId xmlns:a16="http://schemas.microsoft.com/office/drawing/2014/main" id="{C374EC6A-C14A-448B-8577-5C8817C26C74}"/>
              </a:ext>
            </a:extLst>
          </p:cNvPr>
          <p:cNvSpPr/>
          <p:nvPr/>
        </p:nvSpPr>
        <p:spPr>
          <a:xfrm>
            <a:off x="215716" y="3742640"/>
            <a:ext cx="4239035" cy="56235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 знаємо: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8811CB77-E86B-4887-8C60-B76DEE88500B}"/>
                  </a:ext>
                </a:extLst>
              </p:cNvPr>
              <p:cNvSpPr/>
              <p:nvPr/>
            </p:nvSpPr>
            <p:spPr>
              <a:xfrm>
                <a:off x="801060" y="4455649"/>
                <a:ext cx="3082063" cy="674179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сер</m:t>
                          </m:r>
                        </m:sub>
                      </m:sSub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8811CB77-E86B-4887-8C60-B76DEE885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60" y="4455649"/>
                <a:ext cx="3082063" cy="674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7E0726FA-BD66-4F6D-BFC7-0B2149499BFF}"/>
                  </a:ext>
                </a:extLst>
              </p:cNvPr>
              <p:cNvSpPr/>
              <p:nvPr/>
            </p:nvSpPr>
            <p:spPr>
              <a:xfrm>
                <a:off x="795638" y="5348466"/>
                <a:ext cx="3089387" cy="149703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4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7E0726FA-BD66-4F6D-BFC7-0B2149499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8" y="5348466"/>
                <a:ext cx="3089387" cy="14970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Button Color - Down">
            <a:extLst>
              <a:ext uri="{FF2B5EF4-FFF2-40B4-BE49-F238E27FC236}">
                <a16:creationId xmlns:a16="http://schemas.microsoft.com/office/drawing/2014/main" id="{BD93F8CA-BADB-4A7B-A523-9C716E6E1EB8}"/>
              </a:ext>
            </a:extLst>
          </p:cNvPr>
          <p:cNvSpPr/>
          <p:nvPr/>
        </p:nvSpPr>
        <p:spPr>
          <a:xfrm>
            <a:off x="4925283" y="5614090"/>
            <a:ext cx="4656152" cy="93046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Діюче значення сили змінного струму: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Button Color - Down">
                <a:extLst>
                  <a:ext uri="{FF2B5EF4-FFF2-40B4-BE49-F238E27FC236}">
                    <a16:creationId xmlns:a16="http://schemas.microsoft.com/office/drawing/2014/main" id="{9393A160-A5D3-4478-98A1-67AB8AF8B087}"/>
                  </a:ext>
                </a:extLst>
              </p:cNvPr>
              <p:cNvSpPr/>
              <p:nvPr/>
            </p:nvSpPr>
            <p:spPr>
              <a:xfrm>
                <a:off x="10370933" y="5444296"/>
                <a:ext cx="3589231" cy="1272485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53" name="Button Color - Down">
                <a:extLst>
                  <a:ext uri="{FF2B5EF4-FFF2-40B4-BE49-F238E27FC236}">
                    <a16:creationId xmlns:a16="http://schemas.microsoft.com/office/drawing/2014/main" id="{9393A160-A5D3-4478-98A1-67AB8AF8B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933" y="5444296"/>
                <a:ext cx="3589231" cy="12724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Button Color - Down">
            <a:extLst>
              <a:ext uri="{FF2B5EF4-FFF2-40B4-BE49-F238E27FC236}">
                <a16:creationId xmlns:a16="http://schemas.microsoft.com/office/drawing/2014/main" id="{FD7CD125-1C28-44DC-86EE-CEF79360F3AD}"/>
              </a:ext>
            </a:extLst>
          </p:cNvPr>
          <p:cNvSpPr/>
          <p:nvPr/>
        </p:nvSpPr>
        <p:spPr>
          <a:xfrm>
            <a:off x="4925283" y="6955233"/>
            <a:ext cx="4656152" cy="93046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Діюче значення змінної напруги: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61">
                <a:extLst>
                  <a:ext uri="{FF2B5EF4-FFF2-40B4-BE49-F238E27FC236}">
                    <a16:creationId xmlns:a16="http://schemas.microsoft.com/office/drawing/2014/main" id="{94B5BD3B-FA5B-46F8-8C2D-0A77EA457C4A}"/>
                  </a:ext>
                </a:extLst>
              </p:cNvPr>
              <p:cNvSpPr/>
              <p:nvPr/>
            </p:nvSpPr>
            <p:spPr>
              <a:xfrm>
                <a:off x="12894760" y="3214047"/>
                <a:ext cx="1384382" cy="613501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3200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56" name="Прямоугольник 61">
                <a:extLst>
                  <a:ext uri="{FF2B5EF4-FFF2-40B4-BE49-F238E27FC236}">
                    <a16:creationId xmlns:a16="http://schemas.microsoft.com/office/drawing/2014/main" id="{94B5BD3B-FA5B-46F8-8C2D-0A77EA457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760" y="3214047"/>
                <a:ext cx="1384382" cy="6135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9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103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13613</TotalTime>
  <Words>903</Words>
  <Application>Microsoft Office PowerPoint</Application>
  <PresentationFormat>Произвольный</PresentationFormat>
  <Paragraphs>175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Gerbera</vt:lpstr>
      <vt:lpstr>Office Theme</vt:lpstr>
      <vt:lpstr>1_Office Theme</vt:lpstr>
      <vt:lpstr>Активний, ємнісний та індуктивний опори в колі змінного струму</vt:lpstr>
      <vt:lpstr>Проблемні питання</vt:lpstr>
      <vt:lpstr>Активний опір</vt:lpstr>
      <vt:lpstr>Активний опір</vt:lpstr>
      <vt:lpstr>Активний опір</vt:lpstr>
      <vt:lpstr>Діючі значення сили струму і напруги</vt:lpstr>
      <vt:lpstr>Діючі значення сили струму і напруги</vt:lpstr>
      <vt:lpstr>Діючі значення сили струму і напруги</vt:lpstr>
      <vt:lpstr>Діючі значення сили струму і напруги</vt:lpstr>
      <vt:lpstr>Діючі значення сили струму і напруги</vt:lpstr>
      <vt:lpstr>Реактивний опір у колі змінного струму</vt:lpstr>
      <vt:lpstr>Реактивний опір у колі змінного струму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Запитання для фронтального опитування</vt:lpstr>
      <vt:lpstr>Запитання для фронтального опитування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Ольга Маценко</cp:lastModifiedBy>
  <cp:revision>861</cp:revision>
  <dcterms:created xsi:type="dcterms:W3CDTF">2015-01-15T13:10:55Z</dcterms:created>
  <dcterms:modified xsi:type="dcterms:W3CDTF">2020-04-02T16:05:31Z</dcterms:modified>
</cp:coreProperties>
</file>